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HK Grotesk Light" pitchFamily="2" charset="77"/>
      <p:regular r:id="rId14"/>
    </p:embeddedFont>
    <p:embeddedFont>
      <p:font typeface="Open Sans Light" panose="020B0306030504020204" pitchFamily="34" charset="0"/>
      <p:regular r:id="rId15"/>
    </p:embeddedFont>
    <p:embeddedFont>
      <p:font typeface="Roboto" panose="02000000000000000000" pitchFamily="2" charset="0"/>
      <p:regular r:id="rId16"/>
      <p:bold r:id="rId17"/>
    </p:embeddedFont>
    <p:embeddedFont>
      <p:font typeface="Roboto Bold" panose="02000000000000000000" pitchFamily="2" charset="0"/>
      <p:regular r:id="rId18"/>
      <p:bold r:id="rId19"/>
    </p:embeddedFont>
    <p:embeddedFont>
      <p:font typeface="Sundry W05 Super" pitchFamily="2" charset="77"/>
      <p:regular r:id="rId20"/>
      <p:bold r:id="rId21"/>
    </p:embeddedFont>
    <p:embeddedFont>
      <p:font typeface="Sundry-Regular" pitchFamily="2" charset="77"/>
      <p:regular r:id="rId22"/>
    </p:embeddedFont>
    <p:embeddedFont>
      <p:font typeface="SundryNarrow-Medium" pitchFamily="2" charset="77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23" autoAdjust="0"/>
  </p:normalViewPr>
  <p:slideViewPr>
    <p:cSldViewPr>
      <p:cViewPr varScale="1">
        <p:scale>
          <a:sx n="61" d="100"/>
          <a:sy n="61" d="100"/>
        </p:scale>
        <p:origin x="10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jornaldiariocarioca/" TargetMode="External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1.png"/><Relationship Id="rId4" Type="http://schemas.openxmlformats.org/officeDocument/2006/relationships/image" Target="../media/image28.png"/><Relationship Id="rId9" Type="http://schemas.openxmlformats.org/officeDocument/2006/relationships/hyperlink" Target="https://www.diariocarioca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image" Target="../media/image21.jpeg"/><Relationship Id="rId3" Type="http://schemas.microsoft.com/office/2007/relationships/media" Target="../media/media4.mp4"/><Relationship Id="rId7" Type="http://schemas.microsoft.com/office/2007/relationships/media" Target="../media/media2.mp4"/><Relationship Id="rId12" Type="http://schemas.openxmlformats.org/officeDocument/2006/relationships/image" Target="../media/image2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3.jpeg"/><Relationship Id="rId5" Type="http://schemas.microsoft.com/office/2007/relationships/media" Target="../media/media5.mp4"/><Relationship Id="rId15" Type="http://schemas.openxmlformats.org/officeDocument/2006/relationships/image" Target="../media/image8.svg"/><Relationship Id="rId10" Type="http://schemas.openxmlformats.org/officeDocument/2006/relationships/image" Target="../media/image22.jpe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2011" y="3632188"/>
            <a:ext cx="2275472" cy="2129090"/>
          </a:xfrm>
          <a:custGeom>
            <a:avLst/>
            <a:gdLst/>
            <a:ahLst/>
            <a:cxnLst/>
            <a:rect l="l" t="t" r="r" b="b"/>
            <a:pathLst>
              <a:path w="2275472" h="2129090">
                <a:moveTo>
                  <a:pt x="0" y="0"/>
                </a:moveTo>
                <a:lnTo>
                  <a:pt x="2275472" y="0"/>
                </a:lnTo>
                <a:lnTo>
                  <a:pt x="2275472" y="2129090"/>
                </a:lnTo>
                <a:lnTo>
                  <a:pt x="0" y="2129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493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346433" y="4129106"/>
            <a:ext cx="12657780" cy="11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1"/>
              </a:lnSpc>
            </a:pPr>
            <a:r>
              <a:rPr lang="en-US" sz="7401" spc="740">
                <a:solidFill>
                  <a:srgbClr val="FFFFFF"/>
                </a:solidFill>
                <a:latin typeface="Sundry W05 Super"/>
              </a:rPr>
              <a:t>MEDIAKIT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6433" y="5198883"/>
            <a:ext cx="462802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01"/>
              </a:lnSpc>
            </a:pPr>
            <a:r>
              <a:rPr lang="en-US" sz="6167" dirty="0">
                <a:solidFill>
                  <a:srgbClr val="FFFFFF"/>
                </a:solidFill>
                <a:latin typeface="SundryNarrow-Medium"/>
              </a:rPr>
              <a:t>MAIO/2024</a:t>
            </a:r>
          </a:p>
        </p:txBody>
      </p:sp>
      <p:sp>
        <p:nvSpPr>
          <p:cNvPr id="5" name="Freeform 5"/>
          <p:cNvSpPr/>
          <p:nvPr/>
        </p:nvSpPr>
        <p:spPr>
          <a:xfrm>
            <a:off x="3207672" y="6148369"/>
            <a:ext cx="2671124" cy="725913"/>
          </a:xfrm>
          <a:custGeom>
            <a:avLst/>
            <a:gdLst/>
            <a:ahLst/>
            <a:cxnLst/>
            <a:rect l="l" t="t" r="r" b="b"/>
            <a:pathLst>
              <a:path w="2671124" h="725913">
                <a:moveTo>
                  <a:pt x="0" y="0"/>
                </a:moveTo>
                <a:lnTo>
                  <a:pt x="2671124" y="0"/>
                </a:lnTo>
                <a:lnTo>
                  <a:pt x="2671124" y="725913"/>
                </a:lnTo>
                <a:lnTo>
                  <a:pt x="0" y="725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87" r="-123284" b="-183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207672" y="6985853"/>
            <a:ext cx="3105868" cy="757140"/>
          </a:xfrm>
          <a:custGeom>
            <a:avLst/>
            <a:gdLst/>
            <a:ahLst/>
            <a:cxnLst/>
            <a:rect l="l" t="t" r="r" b="b"/>
            <a:pathLst>
              <a:path w="3105868" h="757140">
                <a:moveTo>
                  <a:pt x="0" y="0"/>
                </a:moveTo>
                <a:lnTo>
                  <a:pt x="3105868" y="0"/>
                </a:lnTo>
                <a:lnTo>
                  <a:pt x="3105868" y="757140"/>
                </a:lnTo>
                <a:lnTo>
                  <a:pt x="0" y="75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604" b="-1351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97428"/>
            <a:ext cx="117643" cy="916940"/>
            <a:chOff x="0" y="0"/>
            <a:chExt cx="55891" cy="435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435630"/>
            </a:xfrm>
            <a:custGeom>
              <a:avLst/>
              <a:gdLst/>
              <a:ahLst/>
              <a:cxnLst/>
              <a:rect l="l" t="t" r="r" b="b"/>
              <a:pathLst>
                <a:path w="55891" h="435630">
                  <a:moveTo>
                    <a:pt x="0" y="0"/>
                  </a:moveTo>
                  <a:lnTo>
                    <a:pt x="55891" y="0"/>
                  </a:lnTo>
                  <a:lnTo>
                    <a:pt x="55891" y="435630"/>
                  </a:lnTo>
                  <a:lnTo>
                    <a:pt x="0" y="435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473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38170" y="3345053"/>
            <a:ext cx="7805830" cy="168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FORMATOS ESPECIAIS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25785" y="4264614"/>
            <a:ext cx="2830981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SundryNarrow-Medium"/>
              </a:rPr>
              <a:t>Branded Content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25785" y="6343650"/>
            <a:ext cx="2625349" cy="150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SundryNarrow-Medium"/>
              </a:rPr>
              <a:t>Palestras</a:t>
            </a:r>
          </a:p>
          <a:p>
            <a:pPr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SundryNarrow-Medium"/>
              </a:rPr>
              <a:t>e lives</a:t>
            </a:r>
          </a:p>
          <a:p>
            <a:pPr>
              <a:lnSpc>
                <a:spcPts val="3959"/>
              </a:lnSpc>
            </a:pPr>
            <a:endParaRPr lang="en-US" sz="3599">
              <a:solidFill>
                <a:srgbClr val="FFFFFF"/>
              </a:solidFill>
              <a:latin typeface="SundryNarrow-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8170" y="5320124"/>
            <a:ext cx="4982378" cy="235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Sundry-Regular"/>
              </a:rPr>
              <a:t>Disponibilizamos formatos especiais mediante briefing e consulta. Não perca a oportunidade de associar sua marca a um dos principais portais de noticia do Rio de Janeiro.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79784" y="4264614"/>
            <a:ext cx="2830981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SundryNarrow-Medium"/>
              </a:rPr>
              <a:t>Ativação nas redes sociais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50018" y="6187600"/>
            <a:ext cx="2830981" cy="150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SundryNarrow-Medium"/>
              </a:rPr>
              <a:t>Criação de conteúdos on demand</a:t>
            </a:r>
          </a:p>
        </p:txBody>
      </p:sp>
      <p:sp>
        <p:nvSpPr>
          <p:cNvPr id="11" name="AutoShape 11"/>
          <p:cNvSpPr/>
          <p:nvPr/>
        </p:nvSpPr>
        <p:spPr>
          <a:xfrm>
            <a:off x="9646151" y="5756244"/>
            <a:ext cx="7621230" cy="0"/>
          </a:xfrm>
          <a:prstGeom prst="line">
            <a:avLst/>
          </a:prstGeom>
          <a:ln w="19050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 flipV="1">
            <a:off x="13447241" y="2816166"/>
            <a:ext cx="0" cy="5880155"/>
          </a:xfrm>
          <a:prstGeom prst="line">
            <a:avLst/>
          </a:prstGeom>
          <a:ln w="19050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97428"/>
            <a:ext cx="117643" cy="916940"/>
            <a:chOff x="0" y="0"/>
            <a:chExt cx="55891" cy="435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435630"/>
            </a:xfrm>
            <a:custGeom>
              <a:avLst/>
              <a:gdLst/>
              <a:ahLst/>
              <a:cxnLst/>
              <a:rect l="l" t="t" r="r" b="b"/>
              <a:pathLst>
                <a:path w="55891" h="435630">
                  <a:moveTo>
                    <a:pt x="0" y="0"/>
                  </a:moveTo>
                  <a:lnTo>
                    <a:pt x="55891" y="0"/>
                  </a:lnTo>
                  <a:lnTo>
                    <a:pt x="55891" y="435630"/>
                  </a:lnTo>
                  <a:lnTo>
                    <a:pt x="0" y="435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473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38170" y="3345053"/>
            <a:ext cx="7805830" cy="168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PUBLISHER AUDITADO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9120" y="5320124"/>
            <a:ext cx="4982378" cy="196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Sundry-Regular"/>
              </a:rPr>
              <a:t>O Diário Carioca está presente na rede oficial da Alright como um dos mais importantes publishers parceiro, auditado e certificado dentro nas normas da LGPD.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91E65C4-4A2F-06C1-3139-9A835752C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4000500"/>
            <a:ext cx="4247650" cy="16859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57729" y="4983600"/>
            <a:ext cx="587271" cy="587271"/>
          </a:xfrm>
          <a:custGeom>
            <a:avLst/>
            <a:gdLst/>
            <a:ahLst/>
            <a:cxnLst/>
            <a:rect l="l" t="t" r="r" b="b"/>
            <a:pathLst>
              <a:path w="587271" h="587271">
                <a:moveTo>
                  <a:pt x="0" y="0"/>
                </a:moveTo>
                <a:lnTo>
                  <a:pt x="587271" y="0"/>
                </a:lnTo>
                <a:lnTo>
                  <a:pt x="587271" y="587271"/>
                </a:lnTo>
                <a:lnTo>
                  <a:pt x="0" y="58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9075361" y="5937031"/>
            <a:ext cx="569640" cy="438105"/>
          </a:xfrm>
          <a:custGeom>
            <a:avLst/>
            <a:gdLst/>
            <a:ahLst/>
            <a:cxnLst/>
            <a:rect l="l" t="t" r="r" b="b"/>
            <a:pathLst>
              <a:path w="569640" h="438105">
                <a:moveTo>
                  <a:pt x="0" y="0"/>
                </a:moveTo>
                <a:lnTo>
                  <a:pt x="569639" y="0"/>
                </a:lnTo>
                <a:lnTo>
                  <a:pt x="569639" y="438105"/>
                </a:lnTo>
                <a:lnTo>
                  <a:pt x="0" y="43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022428" y="4079797"/>
            <a:ext cx="622572" cy="624133"/>
          </a:xfrm>
          <a:custGeom>
            <a:avLst/>
            <a:gdLst/>
            <a:ahLst/>
            <a:cxnLst/>
            <a:rect l="l" t="t" r="r" b="b"/>
            <a:pathLst>
              <a:path w="622572" h="624133">
                <a:moveTo>
                  <a:pt x="0" y="0"/>
                </a:moveTo>
                <a:lnTo>
                  <a:pt x="622572" y="0"/>
                </a:lnTo>
                <a:lnTo>
                  <a:pt x="622572" y="624133"/>
                </a:lnTo>
                <a:lnTo>
                  <a:pt x="0" y="624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9973565" y="4159801"/>
            <a:ext cx="3236985" cy="43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r>
              <a:rPr lang="en-US" sz="2562" u="sng" dirty="0">
                <a:solidFill>
                  <a:schemeClr val="bg1"/>
                </a:solidFill>
                <a:latin typeface="Open Sans Light"/>
                <a:hlinkClick r:id="rId8" tooltip="https://www.instagram.com/jornaldiariocario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@jornaldiariocarioca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73565" y="5010677"/>
            <a:ext cx="5002471" cy="43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r>
              <a:rPr lang="en-US" sz="2562" u="sng">
                <a:solidFill>
                  <a:schemeClr val="bg1">
                    <a:alpha val="64706"/>
                  </a:schemeClr>
                </a:solidFill>
                <a:latin typeface="Open Sans Light"/>
                <a:hlinkClick r:id="rId9" tooltip="https://www.diariocarioca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www.diariocarioca.com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73565" y="5889406"/>
            <a:ext cx="5002471" cy="41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r>
              <a:rPr lang="en-US" sz="2562">
                <a:solidFill>
                  <a:srgbClr val="FFFFFF">
                    <a:alpha val="64706"/>
                  </a:srgbClr>
                </a:solidFill>
                <a:latin typeface="Open Sans Light"/>
              </a:rPr>
              <a:t>contato@diariocarioca.com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79171" y="2114984"/>
            <a:ext cx="4968504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OBRIGADO!</a:t>
            </a:r>
          </a:p>
        </p:txBody>
      </p:sp>
      <p:sp>
        <p:nvSpPr>
          <p:cNvPr id="9" name="Freeform 9"/>
          <p:cNvSpPr/>
          <p:nvPr/>
        </p:nvSpPr>
        <p:spPr>
          <a:xfrm>
            <a:off x="3855586" y="3770445"/>
            <a:ext cx="3161685" cy="2958293"/>
          </a:xfrm>
          <a:custGeom>
            <a:avLst/>
            <a:gdLst/>
            <a:ahLst/>
            <a:cxnLst/>
            <a:rect l="l" t="t" r="r" b="b"/>
            <a:pathLst>
              <a:path w="3161685" h="2958293">
                <a:moveTo>
                  <a:pt x="0" y="0"/>
                </a:moveTo>
                <a:lnTo>
                  <a:pt x="3161685" y="0"/>
                </a:lnTo>
                <a:lnTo>
                  <a:pt x="3161685" y="2958293"/>
                </a:lnTo>
                <a:lnTo>
                  <a:pt x="0" y="295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64932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40609"/>
            <a:ext cx="212212" cy="987424"/>
            <a:chOff x="0" y="0"/>
            <a:chExt cx="55891" cy="260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290427">
            <a:off x="-4872141" y="6656660"/>
            <a:ext cx="8404033" cy="10136444"/>
          </a:xfrm>
          <a:custGeom>
            <a:avLst/>
            <a:gdLst/>
            <a:ahLst/>
            <a:cxnLst/>
            <a:rect l="l" t="t" r="r" b="b"/>
            <a:pathLst>
              <a:path w="8404033" h="10136444">
                <a:moveTo>
                  <a:pt x="0" y="0"/>
                </a:moveTo>
                <a:lnTo>
                  <a:pt x="8404034" y="0"/>
                </a:lnTo>
                <a:lnTo>
                  <a:pt x="8404034" y="10136444"/>
                </a:lnTo>
                <a:lnTo>
                  <a:pt x="0" y="1013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flipH="1">
            <a:off x="10610072" y="2242410"/>
            <a:ext cx="7677928" cy="7265344"/>
          </a:xfrm>
          <a:custGeom>
            <a:avLst/>
            <a:gdLst/>
            <a:ahLst/>
            <a:cxnLst/>
            <a:rect l="l" t="t" r="r" b="b"/>
            <a:pathLst>
              <a:path w="7677928" h="7265344">
                <a:moveTo>
                  <a:pt x="7677928" y="0"/>
                </a:moveTo>
                <a:lnTo>
                  <a:pt x="0" y="0"/>
                </a:lnTo>
                <a:lnTo>
                  <a:pt x="0" y="7265344"/>
                </a:lnTo>
                <a:lnTo>
                  <a:pt x="7677928" y="7265344"/>
                </a:lnTo>
                <a:lnTo>
                  <a:pt x="7677928" y="0"/>
                </a:lnTo>
                <a:close/>
              </a:path>
            </a:pathLst>
          </a:custGeom>
          <a:blipFill>
            <a:blip r:embed="rId4"/>
            <a:stretch>
              <a:fillRect l="-14153" r="-141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586942" y="3148559"/>
            <a:ext cx="8357430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INTRODUÇÃO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6942" y="4505096"/>
            <a:ext cx="7557058" cy="313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FFFFFF"/>
                </a:solidFill>
                <a:latin typeface="Sundry-Regular"/>
              </a:rPr>
              <a:t>O DC – Diário Carioca é um jornal digital estabelecido desde 2017, mantido pela Editora Viva Carioca Comunicação LTDA. É uma das principais fontes de notícias do Brasil e uma das cinco maiores do Rio de Janeiro, oferecendo uma plataforma abrangente para se manter informado sobre os fatos mais importantes da Cidade Maravilhosa, do Brasil e do Mundo.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81279"/>
            <a:ext cx="212212" cy="987424"/>
            <a:chOff x="0" y="0"/>
            <a:chExt cx="55891" cy="260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6942" y="4417191"/>
            <a:ext cx="6887876" cy="352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Sundry-Regular"/>
              </a:rPr>
              <a:t>Nosso site é projetado para oferecer uma experiência de usuário excepcional em todos os dispositivos, incluindo desktops, tablets e dispositivos móveis. Além disso, nos esforçamos para garantir que nosso conteúdo seja acessível a todos os usuários, independentemente de suas necessidades especiais.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Sundry-Regular"/>
            </a:endParaRPr>
          </a:p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Sundry-Regula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817718" y="0"/>
            <a:ext cx="10381726" cy="10381726"/>
          </a:xfrm>
          <a:custGeom>
            <a:avLst/>
            <a:gdLst/>
            <a:ahLst/>
            <a:cxnLst/>
            <a:rect l="l" t="t" r="r" b="b"/>
            <a:pathLst>
              <a:path w="10381726" h="10381726">
                <a:moveTo>
                  <a:pt x="0" y="0"/>
                </a:moveTo>
                <a:lnTo>
                  <a:pt x="10381726" y="0"/>
                </a:lnTo>
                <a:lnTo>
                  <a:pt x="10381726" y="10381726"/>
                </a:lnTo>
                <a:lnTo>
                  <a:pt x="0" y="10381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6845618">
            <a:off x="2599499" y="6982231"/>
            <a:ext cx="9937698" cy="9883492"/>
          </a:xfrm>
          <a:custGeom>
            <a:avLst/>
            <a:gdLst/>
            <a:ahLst/>
            <a:cxnLst/>
            <a:rect l="l" t="t" r="r" b="b"/>
            <a:pathLst>
              <a:path w="9937698" h="9883492">
                <a:moveTo>
                  <a:pt x="0" y="0"/>
                </a:moveTo>
                <a:lnTo>
                  <a:pt x="9937697" y="0"/>
                </a:lnTo>
                <a:lnTo>
                  <a:pt x="9937697" y="9883492"/>
                </a:lnTo>
                <a:lnTo>
                  <a:pt x="0" y="9883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817718" y="-168321"/>
            <a:ext cx="12344400" cy="11602810"/>
          </a:xfrm>
          <a:custGeom>
            <a:avLst/>
            <a:gdLst/>
            <a:ahLst/>
            <a:cxnLst/>
            <a:rect l="l" t="t" r="r" b="b"/>
            <a:pathLst>
              <a:path w="12344400" h="11602810">
                <a:moveTo>
                  <a:pt x="0" y="0"/>
                </a:moveTo>
                <a:lnTo>
                  <a:pt x="12344400" y="0"/>
                </a:lnTo>
                <a:lnTo>
                  <a:pt x="12344400" y="11602809"/>
                </a:lnTo>
                <a:lnTo>
                  <a:pt x="0" y="11602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494" r="-204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586942" y="3089229"/>
            <a:ext cx="6639020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u="none" strike="noStrike" spc="173">
                <a:solidFill>
                  <a:srgbClr val="FFFFFF"/>
                </a:solidFill>
                <a:latin typeface="Sundry W05 Super"/>
              </a:rPr>
              <a:t>VISÃO GERAL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81279"/>
            <a:ext cx="117643" cy="916940"/>
            <a:chOff x="0" y="0"/>
            <a:chExt cx="55891" cy="435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435630"/>
            </a:xfrm>
            <a:custGeom>
              <a:avLst/>
              <a:gdLst/>
              <a:ahLst/>
              <a:cxnLst/>
              <a:rect l="l" t="t" r="r" b="b"/>
              <a:pathLst>
                <a:path w="55891" h="435630">
                  <a:moveTo>
                    <a:pt x="0" y="0"/>
                  </a:moveTo>
                  <a:lnTo>
                    <a:pt x="55891" y="0"/>
                  </a:lnTo>
                  <a:lnTo>
                    <a:pt x="55891" y="435630"/>
                  </a:lnTo>
                  <a:lnTo>
                    <a:pt x="0" y="435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473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38170" y="3028904"/>
            <a:ext cx="7805830" cy="168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u="none" strike="noStrike" spc="173">
                <a:solidFill>
                  <a:srgbClr val="FFFFFF"/>
                </a:solidFill>
                <a:latin typeface="Sundry W05 Super"/>
              </a:rPr>
              <a:t>PILARES DE ATUAÇÃO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34500" y="2760934"/>
            <a:ext cx="3616959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FFFFFF"/>
                </a:solidFill>
                <a:latin typeface="SundryNarrow-Medium"/>
              </a:rPr>
              <a:t>Conteúdo jornalístico diversificado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35820" y="3857579"/>
            <a:ext cx="4019209" cy="268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888888"/>
                </a:solidFill>
                <a:latin typeface="Sundry-Regular"/>
              </a:rPr>
              <a:t>Notícias sobre os fatos mais importantes do Rio de Janeiro, do Brasil e do Mundo, com uma variedade de temas como esportes, diversão, vida dos famosos, cultura, estética, saúde, entre outros.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8170" y="5105400"/>
            <a:ext cx="4982378" cy="352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Sundry-Regular"/>
              </a:rPr>
              <a:t>O Diário Carioca é mais do que um jornal digital do Rio de Janeiro, é uma plataforma de conexão direta com uma audiência apaixonada pela informação. Nossa plataforma é um ponto de encontro para os interesses mais variados: esportes, entretenimento, cultura, saúde e muito mais.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3565459" y="2078731"/>
            <a:ext cx="0" cy="5880155"/>
          </a:xfrm>
          <a:prstGeom prst="line">
            <a:avLst/>
          </a:prstGeom>
          <a:ln w="19050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879784" y="2760934"/>
            <a:ext cx="361695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FFFFFF"/>
                </a:solidFill>
                <a:latin typeface="SundryNarrow-Medium"/>
              </a:rPr>
              <a:t>Publicações legais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79784" y="3750697"/>
            <a:ext cx="4177047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  <a:spcBef>
                <a:spcPct val="0"/>
              </a:spcBef>
            </a:pPr>
            <a:r>
              <a:rPr lang="en-US" sz="2400">
                <a:solidFill>
                  <a:srgbClr val="888888"/>
                </a:solidFill>
                <a:latin typeface="Sundry-Regular"/>
              </a:rPr>
              <a:t>Serviços de publicação de editais, licenças, avisos e outros tipos de publicações legais, com procedimentos claros para realização das mesmas.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81279"/>
            <a:ext cx="212212" cy="987424"/>
            <a:chOff x="0" y="0"/>
            <a:chExt cx="55891" cy="260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6942" y="4417191"/>
            <a:ext cx="6887876" cy="508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FFFFFF"/>
                </a:solidFill>
                <a:latin typeface="Sundry-Regular"/>
              </a:rPr>
              <a:t>O Diário Carioca é um portal de notícias digital que se destaca pela sua cobertura jornalística ampla e séria do Rio de Janeiro, do Brasil e do mundo. Com uma audiência mensal de mais de 700 mil leitores e mais de 7 milhões de visualizações de páginas, atrai principalmente jovens consumidores online entre 25 e 34 anos interessados em uma variedade de tópicos. Oferecemos formatos publicitários diversos e um serviço de publicações legais para anunciantes interessados em alcançar um público engajado. </a:t>
            </a:r>
          </a:p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Sundry-Regular"/>
            </a:endParaRPr>
          </a:p>
        </p:txBody>
      </p:sp>
      <p:sp>
        <p:nvSpPr>
          <p:cNvPr id="6" name="Freeform 6"/>
          <p:cNvSpPr/>
          <p:nvPr/>
        </p:nvSpPr>
        <p:spPr>
          <a:xfrm rot="6845618">
            <a:off x="4175151" y="7613054"/>
            <a:ext cx="9937698" cy="9883492"/>
          </a:xfrm>
          <a:custGeom>
            <a:avLst/>
            <a:gdLst/>
            <a:ahLst/>
            <a:cxnLst/>
            <a:rect l="l" t="t" r="r" b="b"/>
            <a:pathLst>
              <a:path w="9937698" h="9883492">
                <a:moveTo>
                  <a:pt x="0" y="0"/>
                </a:moveTo>
                <a:lnTo>
                  <a:pt x="9937698" y="0"/>
                </a:lnTo>
                <a:lnTo>
                  <a:pt x="9937698" y="9883493"/>
                </a:lnTo>
                <a:lnTo>
                  <a:pt x="0" y="9883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2702300" y="1626684"/>
            <a:ext cx="3702685" cy="7874952"/>
            <a:chOff x="0" y="0"/>
            <a:chExt cx="594124" cy="12635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4124" cy="1263596"/>
            </a:xfrm>
            <a:custGeom>
              <a:avLst/>
              <a:gdLst/>
              <a:ahLst/>
              <a:cxnLst/>
              <a:rect l="l" t="t" r="r" b="b"/>
              <a:pathLst>
                <a:path w="594124" h="1263596">
                  <a:moveTo>
                    <a:pt x="48091" y="0"/>
                  </a:moveTo>
                  <a:lnTo>
                    <a:pt x="546034" y="0"/>
                  </a:lnTo>
                  <a:cubicBezTo>
                    <a:pt x="558788" y="0"/>
                    <a:pt x="571020" y="5067"/>
                    <a:pt x="580039" y="14085"/>
                  </a:cubicBezTo>
                  <a:cubicBezTo>
                    <a:pt x="589057" y="23104"/>
                    <a:pt x="594124" y="35336"/>
                    <a:pt x="594124" y="48091"/>
                  </a:cubicBezTo>
                  <a:lnTo>
                    <a:pt x="594124" y="1215505"/>
                  </a:lnTo>
                  <a:cubicBezTo>
                    <a:pt x="594124" y="1228260"/>
                    <a:pt x="589057" y="1240492"/>
                    <a:pt x="580039" y="1249511"/>
                  </a:cubicBezTo>
                  <a:cubicBezTo>
                    <a:pt x="571020" y="1258529"/>
                    <a:pt x="558788" y="1263596"/>
                    <a:pt x="546034" y="1263596"/>
                  </a:cubicBezTo>
                  <a:lnTo>
                    <a:pt x="48091" y="1263596"/>
                  </a:lnTo>
                  <a:cubicBezTo>
                    <a:pt x="35336" y="1263596"/>
                    <a:pt x="23104" y="1258529"/>
                    <a:pt x="14085" y="1249511"/>
                  </a:cubicBezTo>
                  <a:cubicBezTo>
                    <a:pt x="5067" y="1240492"/>
                    <a:pt x="0" y="1228260"/>
                    <a:pt x="0" y="1215505"/>
                  </a:cubicBezTo>
                  <a:lnTo>
                    <a:pt x="0" y="48091"/>
                  </a:lnTo>
                  <a:cubicBezTo>
                    <a:pt x="0" y="35336"/>
                    <a:pt x="5067" y="23104"/>
                    <a:pt x="14085" y="14085"/>
                  </a:cubicBezTo>
                  <a:cubicBezTo>
                    <a:pt x="23104" y="5067"/>
                    <a:pt x="35336" y="0"/>
                    <a:pt x="48091" y="0"/>
                  </a:cubicBezTo>
                  <a:close/>
                </a:path>
              </a:pathLst>
            </a:custGeom>
            <a:blipFill>
              <a:blip r:embed="rId4"/>
              <a:stretch>
                <a:fillRect t="-4788" r="-279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11951682" y="1435399"/>
            <a:ext cx="5203921" cy="8393422"/>
          </a:xfrm>
          <a:custGeom>
            <a:avLst/>
            <a:gdLst/>
            <a:ahLst/>
            <a:cxnLst/>
            <a:rect l="l" t="t" r="r" b="b"/>
            <a:pathLst>
              <a:path w="5203921" h="8393422">
                <a:moveTo>
                  <a:pt x="0" y="0"/>
                </a:moveTo>
                <a:lnTo>
                  <a:pt x="5203921" y="0"/>
                </a:lnTo>
                <a:lnTo>
                  <a:pt x="5203921" y="8393422"/>
                </a:lnTo>
                <a:lnTo>
                  <a:pt x="0" y="8393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586942" y="3089229"/>
            <a:ext cx="7102159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DIÁRIO CARIOCA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852034" y="4841137"/>
            <a:ext cx="369746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spc="-179">
                <a:solidFill>
                  <a:srgbClr val="FFFFFF"/>
                </a:solidFill>
                <a:latin typeface="HK Grotesk Light"/>
              </a:rPr>
              <a:t>1 MM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4806" y="4695652"/>
            <a:ext cx="369746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spc="-179">
                <a:solidFill>
                  <a:srgbClr val="FFFFFF"/>
                </a:solidFill>
                <a:latin typeface="HK Grotesk Light"/>
              </a:rPr>
              <a:t>70%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68533" y="4695652"/>
            <a:ext cx="369746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spc="-179">
                <a:solidFill>
                  <a:srgbClr val="FFFFFF"/>
                </a:solidFill>
                <a:latin typeface="HK Grotesk Light"/>
              </a:rPr>
              <a:t>30%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61840" y="4841137"/>
            <a:ext cx="369746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spc="-179">
                <a:solidFill>
                  <a:srgbClr val="FFFFFF"/>
                </a:solidFill>
                <a:latin typeface="HK Grotesk Light"/>
              </a:rPr>
              <a:t>7 MM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72510" y="6067957"/>
            <a:ext cx="2478004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 spc="319">
                <a:solidFill>
                  <a:srgbClr val="FFFFFF"/>
                </a:solidFill>
                <a:latin typeface="Open Sans Light"/>
              </a:rPr>
              <a:t>ACESSOS MENSAIS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5282" y="5922472"/>
            <a:ext cx="2478004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 spc="319">
                <a:solidFill>
                  <a:srgbClr val="FFFFFF"/>
                </a:solidFill>
                <a:latin typeface="Open Sans Light"/>
              </a:rPr>
              <a:t>MASCULINO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89009" y="5922472"/>
            <a:ext cx="2478004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 spc="319">
                <a:solidFill>
                  <a:srgbClr val="FFFFFF"/>
                </a:solidFill>
                <a:latin typeface="Open Sans Light"/>
              </a:rPr>
              <a:t>FEMININO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82316" y="6067957"/>
            <a:ext cx="2478004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 spc="319">
                <a:solidFill>
                  <a:srgbClr val="FFFFFF"/>
                </a:solidFill>
                <a:latin typeface="Open Sans Light"/>
              </a:rPr>
              <a:t>PAGEVIEWS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47" y="6527341"/>
            <a:ext cx="2347043" cy="7673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19" y="6381855"/>
            <a:ext cx="2347043" cy="17473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946" y="6381855"/>
            <a:ext cx="2347043" cy="1747327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611306" y="6790488"/>
            <a:ext cx="426222" cy="241009"/>
          </a:xfrm>
          <a:custGeom>
            <a:avLst/>
            <a:gdLst/>
            <a:ahLst/>
            <a:cxnLst/>
            <a:rect l="l" t="t" r="r" b="b"/>
            <a:pathLst>
              <a:path w="426222" h="241009">
                <a:moveTo>
                  <a:pt x="0" y="0"/>
                </a:moveTo>
                <a:lnTo>
                  <a:pt x="426221" y="0"/>
                </a:lnTo>
                <a:lnTo>
                  <a:pt x="426221" y="241009"/>
                </a:lnTo>
                <a:lnTo>
                  <a:pt x="0" y="241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4061122" y="6790488"/>
            <a:ext cx="426222" cy="241009"/>
          </a:xfrm>
          <a:custGeom>
            <a:avLst/>
            <a:gdLst/>
            <a:ahLst/>
            <a:cxnLst/>
            <a:rect l="l" t="t" r="r" b="b"/>
            <a:pathLst>
              <a:path w="426222" h="241009">
                <a:moveTo>
                  <a:pt x="0" y="0"/>
                </a:moveTo>
                <a:lnTo>
                  <a:pt x="426222" y="0"/>
                </a:lnTo>
                <a:lnTo>
                  <a:pt x="426222" y="241009"/>
                </a:lnTo>
                <a:lnTo>
                  <a:pt x="0" y="241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4510938" y="6790488"/>
            <a:ext cx="426222" cy="241009"/>
          </a:xfrm>
          <a:custGeom>
            <a:avLst/>
            <a:gdLst/>
            <a:ahLst/>
            <a:cxnLst/>
            <a:rect l="l" t="t" r="r" b="b"/>
            <a:pathLst>
              <a:path w="426222" h="241009">
                <a:moveTo>
                  <a:pt x="0" y="0"/>
                </a:moveTo>
                <a:lnTo>
                  <a:pt x="426222" y="0"/>
                </a:lnTo>
                <a:lnTo>
                  <a:pt x="426222" y="241009"/>
                </a:lnTo>
                <a:lnTo>
                  <a:pt x="0" y="241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1028700" y="3047807"/>
            <a:ext cx="212212" cy="987424"/>
            <a:chOff x="0" y="0"/>
            <a:chExt cx="55891" cy="2600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586942" y="3155757"/>
            <a:ext cx="8309822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PERFIL DE PÚBLICO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984348" y="6790488"/>
            <a:ext cx="426222" cy="241009"/>
          </a:xfrm>
          <a:custGeom>
            <a:avLst/>
            <a:gdLst/>
            <a:ahLst/>
            <a:cxnLst/>
            <a:rect l="l" t="t" r="r" b="b"/>
            <a:pathLst>
              <a:path w="426222" h="241009">
                <a:moveTo>
                  <a:pt x="0" y="0"/>
                </a:moveTo>
                <a:lnTo>
                  <a:pt x="426222" y="0"/>
                </a:lnTo>
                <a:lnTo>
                  <a:pt x="426222" y="241009"/>
                </a:lnTo>
                <a:lnTo>
                  <a:pt x="0" y="241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993855"/>
            <a:ext cx="212212" cy="987424"/>
            <a:chOff x="0" y="0"/>
            <a:chExt cx="55891" cy="2600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08236" y="2112429"/>
            <a:ext cx="15295797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ACESSOS E CONTEÚDOS DESTAQUE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69B9FA6-9019-F95B-A9DF-54B1FD36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06" y="3390900"/>
            <a:ext cx="4656394" cy="59642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900BA50-B3AF-79BE-804D-4A14FD39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425" y="3390900"/>
            <a:ext cx="10378472" cy="45550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93855"/>
            <a:ext cx="212212" cy="987424"/>
            <a:chOff x="0" y="0"/>
            <a:chExt cx="55891" cy="260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39078" y="3297428"/>
            <a:ext cx="11749797" cy="6477654"/>
            <a:chOff x="0" y="0"/>
            <a:chExt cx="3094597" cy="1706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4597" cy="1706049"/>
            </a:xfrm>
            <a:custGeom>
              <a:avLst/>
              <a:gdLst/>
              <a:ahLst/>
              <a:cxnLst/>
              <a:rect l="l" t="t" r="r" b="b"/>
              <a:pathLst>
                <a:path w="3094597" h="1706049">
                  <a:moveTo>
                    <a:pt x="17131" y="0"/>
                  </a:moveTo>
                  <a:lnTo>
                    <a:pt x="3077465" y="0"/>
                  </a:lnTo>
                  <a:cubicBezTo>
                    <a:pt x="3082009" y="0"/>
                    <a:pt x="3086366" y="1805"/>
                    <a:pt x="3089579" y="5018"/>
                  </a:cubicBezTo>
                  <a:cubicBezTo>
                    <a:pt x="3092792" y="8230"/>
                    <a:pt x="3094597" y="12588"/>
                    <a:pt x="3094597" y="17131"/>
                  </a:cubicBezTo>
                  <a:lnTo>
                    <a:pt x="3094597" y="1688917"/>
                  </a:lnTo>
                  <a:cubicBezTo>
                    <a:pt x="3094597" y="1693461"/>
                    <a:pt x="3092792" y="1697818"/>
                    <a:pt x="3089579" y="1701031"/>
                  </a:cubicBezTo>
                  <a:cubicBezTo>
                    <a:pt x="3086366" y="1704244"/>
                    <a:pt x="3082009" y="1706049"/>
                    <a:pt x="3077465" y="1706049"/>
                  </a:cubicBezTo>
                  <a:lnTo>
                    <a:pt x="17131" y="1706049"/>
                  </a:lnTo>
                  <a:cubicBezTo>
                    <a:pt x="12588" y="1706049"/>
                    <a:pt x="8230" y="1704244"/>
                    <a:pt x="5018" y="1701031"/>
                  </a:cubicBezTo>
                  <a:cubicBezTo>
                    <a:pt x="1805" y="1697818"/>
                    <a:pt x="0" y="1693461"/>
                    <a:pt x="0" y="1688917"/>
                  </a:cubicBezTo>
                  <a:lnTo>
                    <a:pt x="0" y="17131"/>
                  </a:lnTo>
                  <a:cubicBezTo>
                    <a:pt x="0" y="12588"/>
                    <a:pt x="1805" y="8230"/>
                    <a:pt x="5018" y="5018"/>
                  </a:cubicBezTo>
                  <a:cubicBezTo>
                    <a:pt x="8230" y="1805"/>
                    <a:pt x="12588" y="0"/>
                    <a:pt x="17131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94597" cy="1744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43828" y="3202178"/>
            <a:ext cx="11749797" cy="6477654"/>
            <a:chOff x="0" y="0"/>
            <a:chExt cx="3094597" cy="17060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4597" cy="1706049"/>
            </a:xfrm>
            <a:custGeom>
              <a:avLst/>
              <a:gdLst/>
              <a:ahLst/>
              <a:cxnLst/>
              <a:rect l="l" t="t" r="r" b="b"/>
              <a:pathLst>
                <a:path w="3094597" h="1706049">
                  <a:moveTo>
                    <a:pt x="17131" y="0"/>
                  </a:moveTo>
                  <a:lnTo>
                    <a:pt x="3077465" y="0"/>
                  </a:lnTo>
                  <a:cubicBezTo>
                    <a:pt x="3082009" y="0"/>
                    <a:pt x="3086366" y="1805"/>
                    <a:pt x="3089579" y="5018"/>
                  </a:cubicBezTo>
                  <a:cubicBezTo>
                    <a:pt x="3092792" y="8230"/>
                    <a:pt x="3094597" y="12588"/>
                    <a:pt x="3094597" y="17131"/>
                  </a:cubicBezTo>
                  <a:lnTo>
                    <a:pt x="3094597" y="1688917"/>
                  </a:lnTo>
                  <a:cubicBezTo>
                    <a:pt x="3094597" y="1693461"/>
                    <a:pt x="3092792" y="1697818"/>
                    <a:pt x="3089579" y="1701031"/>
                  </a:cubicBezTo>
                  <a:cubicBezTo>
                    <a:pt x="3086366" y="1704244"/>
                    <a:pt x="3082009" y="1706049"/>
                    <a:pt x="3077465" y="1706049"/>
                  </a:cubicBezTo>
                  <a:lnTo>
                    <a:pt x="17131" y="1706049"/>
                  </a:lnTo>
                  <a:cubicBezTo>
                    <a:pt x="12588" y="1706049"/>
                    <a:pt x="8230" y="1704244"/>
                    <a:pt x="5018" y="1701031"/>
                  </a:cubicBezTo>
                  <a:cubicBezTo>
                    <a:pt x="1805" y="1697818"/>
                    <a:pt x="0" y="1693461"/>
                    <a:pt x="0" y="1688917"/>
                  </a:cubicBezTo>
                  <a:lnTo>
                    <a:pt x="0" y="17131"/>
                  </a:lnTo>
                  <a:cubicBezTo>
                    <a:pt x="0" y="12588"/>
                    <a:pt x="1805" y="8230"/>
                    <a:pt x="5018" y="5018"/>
                  </a:cubicBezTo>
                  <a:cubicBezTo>
                    <a:pt x="8230" y="1805"/>
                    <a:pt x="12588" y="0"/>
                    <a:pt x="1713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94597" cy="1744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906" r="906"/>
          <a:stretch>
            <a:fillRect/>
          </a:stretch>
        </p:blipFill>
        <p:spPr>
          <a:xfrm>
            <a:off x="6558280" y="4006201"/>
            <a:ext cx="4979116" cy="5071009"/>
          </a:xfrm>
          <a:prstGeom prst="rect">
            <a:avLst/>
          </a:prstGeom>
        </p:spPr>
      </p:pic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r="1812"/>
          <a:stretch>
            <a:fillRect/>
          </a:stretch>
        </p:blipFill>
        <p:spPr>
          <a:xfrm>
            <a:off x="12500056" y="4006201"/>
            <a:ext cx="4979116" cy="507100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08236" y="2112429"/>
            <a:ext cx="15295797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ANÚNCIOS EM VÍDEO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87519" y="4063351"/>
            <a:ext cx="3409933" cy="34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0"/>
              </a:lnSpc>
            </a:pPr>
            <a:r>
              <a:rPr lang="en-US" sz="3198">
                <a:solidFill>
                  <a:srgbClr val="686867"/>
                </a:solidFill>
                <a:latin typeface="Roboto Bold"/>
              </a:rPr>
              <a:t>in-stream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29295" y="4163703"/>
            <a:ext cx="3409933" cy="34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0"/>
              </a:lnSpc>
            </a:pPr>
            <a:r>
              <a:rPr lang="en-US" sz="3198">
                <a:solidFill>
                  <a:srgbClr val="686867"/>
                </a:solidFill>
                <a:latin typeface="Roboto Bold"/>
              </a:rPr>
              <a:t>In-banner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11146" y="7993051"/>
            <a:ext cx="2070796" cy="2071696"/>
            <a:chOff x="0" y="0"/>
            <a:chExt cx="2761062" cy="27622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84526" cy="2762250"/>
            </a:xfrm>
            <a:custGeom>
              <a:avLst/>
              <a:gdLst/>
              <a:ahLst/>
              <a:cxnLst/>
              <a:rect l="l" t="t" r="r" b="b"/>
              <a:pathLst>
                <a:path w="2684526" h="2762250">
                  <a:moveTo>
                    <a:pt x="26162" y="1112520"/>
                  </a:moveTo>
                  <a:cubicBezTo>
                    <a:pt x="33655" y="1074420"/>
                    <a:pt x="42799" y="1036828"/>
                    <a:pt x="53340" y="999871"/>
                  </a:cubicBezTo>
                  <a:lnTo>
                    <a:pt x="89916" y="1010412"/>
                  </a:lnTo>
                  <a:cubicBezTo>
                    <a:pt x="79629" y="1046353"/>
                    <a:pt x="70739" y="1082802"/>
                    <a:pt x="63500" y="1119886"/>
                  </a:cubicBezTo>
                  <a:close/>
                  <a:moveTo>
                    <a:pt x="104013" y="854202"/>
                  </a:moveTo>
                  <a:cubicBezTo>
                    <a:pt x="118745" y="818388"/>
                    <a:pt x="135001" y="783336"/>
                    <a:pt x="152654" y="749046"/>
                  </a:cubicBezTo>
                  <a:lnTo>
                    <a:pt x="186563" y="766445"/>
                  </a:lnTo>
                  <a:cubicBezTo>
                    <a:pt x="169418" y="799719"/>
                    <a:pt x="153543" y="833755"/>
                    <a:pt x="139192" y="868680"/>
                  </a:cubicBezTo>
                  <a:close/>
                  <a:moveTo>
                    <a:pt x="266192" y="630555"/>
                  </a:moveTo>
                  <a:cubicBezTo>
                    <a:pt x="287655" y="598424"/>
                    <a:pt x="310388" y="567182"/>
                    <a:pt x="334391" y="536956"/>
                  </a:cubicBezTo>
                  <a:lnTo>
                    <a:pt x="329057" y="546100"/>
                  </a:lnTo>
                  <a:cubicBezTo>
                    <a:pt x="305689" y="575437"/>
                    <a:pt x="283591" y="605790"/>
                    <a:pt x="262763" y="637159"/>
                  </a:cubicBezTo>
                  <a:close/>
                  <a:moveTo>
                    <a:pt x="401828" y="407162"/>
                  </a:moveTo>
                  <a:cubicBezTo>
                    <a:pt x="429006" y="379730"/>
                    <a:pt x="457454" y="353568"/>
                    <a:pt x="486791" y="328549"/>
                  </a:cubicBezTo>
                  <a:lnTo>
                    <a:pt x="511429" y="357505"/>
                  </a:lnTo>
                  <a:cubicBezTo>
                    <a:pt x="482854" y="381889"/>
                    <a:pt x="455295" y="407416"/>
                    <a:pt x="428752" y="433959"/>
                  </a:cubicBezTo>
                  <a:close/>
                  <a:moveTo>
                    <a:pt x="609727" y="235204"/>
                  </a:moveTo>
                  <a:cubicBezTo>
                    <a:pt x="641731" y="213614"/>
                    <a:pt x="674624" y="193421"/>
                    <a:pt x="708279" y="174498"/>
                  </a:cubicBezTo>
                  <a:lnTo>
                    <a:pt x="726821" y="207772"/>
                  </a:lnTo>
                  <a:cubicBezTo>
                    <a:pt x="693928" y="226060"/>
                    <a:pt x="662051" y="245745"/>
                    <a:pt x="630936" y="266700"/>
                  </a:cubicBezTo>
                  <a:close/>
                  <a:moveTo>
                    <a:pt x="847090" y="106934"/>
                  </a:moveTo>
                  <a:cubicBezTo>
                    <a:pt x="882523" y="92075"/>
                    <a:pt x="918718" y="78613"/>
                    <a:pt x="955675" y="66675"/>
                  </a:cubicBezTo>
                  <a:lnTo>
                    <a:pt x="967359" y="102870"/>
                  </a:lnTo>
                  <a:cubicBezTo>
                    <a:pt x="931545" y="114427"/>
                    <a:pt x="896239" y="127508"/>
                    <a:pt x="861822" y="141986"/>
                  </a:cubicBezTo>
                  <a:close/>
                  <a:moveTo>
                    <a:pt x="1105027" y="27559"/>
                  </a:moveTo>
                  <a:cubicBezTo>
                    <a:pt x="1142619" y="19939"/>
                    <a:pt x="1180719" y="13843"/>
                    <a:pt x="1219327" y="9398"/>
                  </a:cubicBezTo>
                  <a:lnTo>
                    <a:pt x="1223772" y="47244"/>
                  </a:lnTo>
                  <a:cubicBezTo>
                    <a:pt x="1186307" y="51562"/>
                    <a:pt x="1149223" y="57531"/>
                    <a:pt x="1112647" y="64897"/>
                  </a:cubicBezTo>
                  <a:close/>
                  <a:moveTo>
                    <a:pt x="1373505" y="0"/>
                  </a:moveTo>
                  <a:cubicBezTo>
                    <a:pt x="1375918" y="0"/>
                    <a:pt x="1378204" y="0"/>
                    <a:pt x="1380617" y="0"/>
                  </a:cubicBezTo>
                  <a:lnTo>
                    <a:pt x="1380617" y="19050"/>
                  </a:lnTo>
                  <a:lnTo>
                    <a:pt x="1380617" y="0"/>
                  </a:lnTo>
                  <a:lnTo>
                    <a:pt x="1380617" y="19050"/>
                  </a:lnTo>
                  <a:lnTo>
                    <a:pt x="1380617" y="0"/>
                  </a:lnTo>
                  <a:cubicBezTo>
                    <a:pt x="1417320" y="0"/>
                    <a:pt x="1453642" y="1397"/>
                    <a:pt x="1489583" y="4191"/>
                  </a:cubicBezTo>
                  <a:lnTo>
                    <a:pt x="1486662" y="42164"/>
                  </a:lnTo>
                  <a:cubicBezTo>
                    <a:pt x="1451610" y="39497"/>
                    <a:pt x="1416177" y="38100"/>
                    <a:pt x="1380490" y="38100"/>
                  </a:cubicBezTo>
                  <a:cubicBezTo>
                    <a:pt x="1378204" y="38100"/>
                    <a:pt x="1375918" y="38100"/>
                    <a:pt x="1373632" y="38100"/>
                  </a:cubicBezTo>
                  <a:close/>
                  <a:moveTo>
                    <a:pt x="1642491" y="62865"/>
                  </a:moveTo>
                  <a:cubicBezTo>
                    <a:pt x="1680718" y="70231"/>
                    <a:pt x="1718310" y="79121"/>
                    <a:pt x="1755267" y="89535"/>
                  </a:cubicBezTo>
                  <a:lnTo>
                    <a:pt x="1744980" y="126238"/>
                  </a:lnTo>
                  <a:cubicBezTo>
                    <a:pt x="1709039" y="116078"/>
                    <a:pt x="1672463" y="107442"/>
                    <a:pt x="1635379" y="100330"/>
                  </a:cubicBezTo>
                  <a:close/>
                  <a:moveTo>
                    <a:pt x="1901063" y="101600"/>
                  </a:moveTo>
                  <a:cubicBezTo>
                    <a:pt x="1937004" y="116205"/>
                    <a:pt x="1972056" y="132334"/>
                    <a:pt x="2006346" y="149860"/>
                  </a:cubicBezTo>
                  <a:lnTo>
                    <a:pt x="1989074" y="183769"/>
                  </a:lnTo>
                  <a:cubicBezTo>
                    <a:pt x="1955673" y="166751"/>
                    <a:pt x="1921510" y="151130"/>
                    <a:pt x="1886712" y="136906"/>
                  </a:cubicBezTo>
                  <a:close/>
                  <a:moveTo>
                    <a:pt x="2125345" y="262763"/>
                  </a:moveTo>
                  <a:cubicBezTo>
                    <a:pt x="2157603" y="284099"/>
                    <a:pt x="2188972" y="306705"/>
                    <a:pt x="2219198" y="330581"/>
                  </a:cubicBezTo>
                  <a:lnTo>
                    <a:pt x="2195703" y="360553"/>
                  </a:lnTo>
                  <a:cubicBezTo>
                    <a:pt x="2166239" y="337312"/>
                    <a:pt x="2135759" y="315341"/>
                    <a:pt x="2104390" y="294640"/>
                  </a:cubicBezTo>
                  <a:close/>
                  <a:moveTo>
                    <a:pt x="2314067" y="464439"/>
                  </a:moveTo>
                  <a:cubicBezTo>
                    <a:pt x="2341499" y="491490"/>
                    <a:pt x="2367915" y="519811"/>
                    <a:pt x="2393061" y="549021"/>
                  </a:cubicBezTo>
                  <a:lnTo>
                    <a:pt x="2364105" y="573786"/>
                  </a:lnTo>
                  <a:cubicBezTo>
                    <a:pt x="2339594" y="545338"/>
                    <a:pt x="2314067" y="517779"/>
                    <a:pt x="2287270" y="491490"/>
                  </a:cubicBezTo>
                  <a:close/>
                  <a:moveTo>
                    <a:pt x="2522220" y="604393"/>
                  </a:moveTo>
                  <a:cubicBezTo>
                    <a:pt x="2543937" y="636270"/>
                    <a:pt x="2564257" y="669036"/>
                    <a:pt x="2583307" y="702691"/>
                  </a:cubicBezTo>
                  <a:lnTo>
                    <a:pt x="2550160" y="721360"/>
                  </a:lnTo>
                  <a:cubicBezTo>
                    <a:pt x="2531618" y="688594"/>
                    <a:pt x="2511806" y="656717"/>
                    <a:pt x="2490724" y="625729"/>
                  </a:cubicBezTo>
                  <a:close/>
                  <a:moveTo>
                    <a:pt x="2620137" y="862584"/>
                  </a:moveTo>
                  <a:cubicBezTo>
                    <a:pt x="2635123" y="898017"/>
                    <a:pt x="2648712" y="934085"/>
                    <a:pt x="2660904" y="970915"/>
                  </a:cubicBezTo>
                  <a:lnTo>
                    <a:pt x="2624709" y="982853"/>
                  </a:lnTo>
                  <a:cubicBezTo>
                    <a:pt x="2612898" y="947039"/>
                    <a:pt x="2599690" y="911987"/>
                    <a:pt x="2585085" y="877570"/>
                  </a:cubicBezTo>
                  <a:close/>
                  <a:moveTo>
                    <a:pt x="2665730" y="1135126"/>
                  </a:moveTo>
                  <a:cubicBezTo>
                    <a:pt x="2673477" y="1172591"/>
                    <a:pt x="2679827" y="1210691"/>
                    <a:pt x="2684526" y="1249299"/>
                  </a:cubicBezTo>
                  <a:lnTo>
                    <a:pt x="2646680" y="1253871"/>
                  </a:lnTo>
                  <a:cubicBezTo>
                    <a:pt x="2642108" y="1216406"/>
                    <a:pt x="2636012" y="1179322"/>
                    <a:pt x="2628519" y="1142873"/>
                  </a:cubicBezTo>
                  <a:close/>
                  <a:moveTo>
                    <a:pt x="2657348" y="1411097"/>
                  </a:moveTo>
                  <a:cubicBezTo>
                    <a:pt x="2657348" y="1415796"/>
                    <a:pt x="2657475" y="1420495"/>
                    <a:pt x="2657475" y="1425194"/>
                  </a:cubicBezTo>
                  <a:lnTo>
                    <a:pt x="2638425" y="1425194"/>
                  </a:lnTo>
                  <a:lnTo>
                    <a:pt x="2657475" y="1425194"/>
                  </a:lnTo>
                  <a:cubicBezTo>
                    <a:pt x="2657475" y="1459484"/>
                    <a:pt x="2656205" y="1493520"/>
                    <a:pt x="2653792" y="1527175"/>
                  </a:cubicBezTo>
                  <a:lnTo>
                    <a:pt x="2615819" y="1524381"/>
                  </a:lnTo>
                  <a:cubicBezTo>
                    <a:pt x="2618232" y="1491615"/>
                    <a:pt x="2619375" y="1458468"/>
                    <a:pt x="2619375" y="1425194"/>
                  </a:cubicBezTo>
                  <a:cubicBezTo>
                    <a:pt x="2619375" y="1420622"/>
                    <a:pt x="2619375" y="1416050"/>
                    <a:pt x="2619248" y="1411478"/>
                  </a:cubicBezTo>
                  <a:close/>
                  <a:moveTo>
                    <a:pt x="2595880" y="1680591"/>
                  </a:moveTo>
                  <a:cubicBezTo>
                    <a:pt x="2588768" y="1718818"/>
                    <a:pt x="2580005" y="1756410"/>
                    <a:pt x="2569845" y="1793494"/>
                  </a:cubicBezTo>
                  <a:lnTo>
                    <a:pt x="2533142" y="1783334"/>
                  </a:lnTo>
                  <a:cubicBezTo>
                    <a:pt x="2543048" y="1747393"/>
                    <a:pt x="2551557" y="1710690"/>
                    <a:pt x="2558415" y="1673606"/>
                  </a:cubicBezTo>
                  <a:close/>
                  <a:moveTo>
                    <a:pt x="2483104" y="1932686"/>
                  </a:moveTo>
                  <a:cubicBezTo>
                    <a:pt x="2468626" y="1968627"/>
                    <a:pt x="2452751" y="2003806"/>
                    <a:pt x="2435479" y="2038223"/>
                  </a:cubicBezTo>
                  <a:lnTo>
                    <a:pt x="2401443" y="2021078"/>
                  </a:lnTo>
                  <a:cubicBezTo>
                    <a:pt x="2418207" y="1987677"/>
                    <a:pt x="2433701" y="1953387"/>
                    <a:pt x="2447671" y="1918462"/>
                  </a:cubicBezTo>
                  <a:close/>
                  <a:moveTo>
                    <a:pt x="2323211" y="2157857"/>
                  </a:moveTo>
                  <a:cubicBezTo>
                    <a:pt x="2302129" y="2190242"/>
                    <a:pt x="2279650" y="2221738"/>
                    <a:pt x="2256028" y="2252091"/>
                  </a:cubicBezTo>
                  <a:lnTo>
                    <a:pt x="2225929" y="2228723"/>
                  </a:lnTo>
                  <a:cubicBezTo>
                    <a:pt x="2248916" y="2199132"/>
                    <a:pt x="2270760" y="2168525"/>
                    <a:pt x="2291334" y="2137029"/>
                  </a:cubicBezTo>
                  <a:close/>
                  <a:moveTo>
                    <a:pt x="2122678" y="2347595"/>
                  </a:moveTo>
                  <a:cubicBezTo>
                    <a:pt x="2095754" y="2375281"/>
                    <a:pt x="2067687" y="2401697"/>
                    <a:pt x="2038477" y="2427097"/>
                  </a:cubicBezTo>
                  <a:lnTo>
                    <a:pt x="2013458" y="2398395"/>
                  </a:lnTo>
                  <a:cubicBezTo>
                    <a:pt x="2041779" y="2373757"/>
                    <a:pt x="2069084" y="2347976"/>
                    <a:pt x="2095373" y="2321052"/>
                  </a:cubicBezTo>
                  <a:close/>
                  <a:moveTo>
                    <a:pt x="1889125" y="2495042"/>
                  </a:moveTo>
                  <a:cubicBezTo>
                    <a:pt x="1857375" y="2516886"/>
                    <a:pt x="1824736" y="2537460"/>
                    <a:pt x="1791208" y="2556637"/>
                  </a:cubicBezTo>
                  <a:lnTo>
                    <a:pt x="1772285" y="2523617"/>
                  </a:lnTo>
                  <a:cubicBezTo>
                    <a:pt x="1804924" y="2504948"/>
                    <a:pt x="1836674" y="2484882"/>
                    <a:pt x="1867535" y="2463673"/>
                  </a:cubicBezTo>
                  <a:close/>
                  <a:moveTo>
                    <a:pt x="1631442" y="2594356"/>
                  </a:moveTo>
                  <a:cubicBezTo>
                    <a:pt x="1596136" y="2609596"/>
                    <a:pt x="1560068" y="2623439"/>
                    <a:pt x="1523365" y="2635631"/>
                  </a:cubicBezTo>
                  <a:lnTo>
                    <a:pt x="1511300" y="2599563"/>
                  </a:lnTo>
                  <a:cubicBezTo>
                    <a:pt x="1546987" y="2587625"/>
                    <a:pt x="1582039" y="2574163"/>
                    <a:pt x="1616456" y="2559431"/>
                  </a:cubicBezTo>
                  <a:close/>
                  <a:moveTo>
                    <a:pt x="1359408" y="2641473"/>
                  </a:moveTo>
                  <a:cubicBezTo>
                    <a:pt x="1321943" y="2649474"/>
                    <a:pt x="1283843" y="2655951"/>
                    <a:pt x="1245362" y="2660777"/>
                  </a:cubicBezTo>
                  <a:lnTo>
                    <a:pt x="1240536" y="2623058"/>
                  </a:lnTo>
                  <a:cubicBezTo>
                    <a:pt x="1278001" y="2618359"/>
                    <a:pt x="1314958" y="2612009"/>
                    <a:pt x="1351407" y="2604262"/>
                  </a:cubicBezTo>
                  <a:close/>
                  <a:moveTo>
                    <a:pt x="1083437" y="2634488"/>
                  </a:moveTo>
                  <a:cubicBezTo>
                    <a:pt x="1076325" y="2634615"/>
                    <a:pt x="1069340" y="2634615"/>
                    <a:pt x="1062228" y="2634615"/>
                  </a:cubicBezTo>
                  <a:lnTo>
                    <a:pt x="1062228" y="2743200"/>
                  </a:lnTo>
                  <a:lnTo>
                    <a:pt x="1062228" y="2762250"/>
                  </a:lnTo>
                  <a:cubicBezTo>
                    <a:pt x="1030224" y="2762250"/>
                    <a:pt x="998601" y="2761107"/>
                    <a:pt x="967105" y="2759075"/>
                  </a:cubicBezTo>
                  <a:lnTo>
                    <a:pt x="969645" y="2721102"/>
                  </a:lnTo>
                  <a:cubicBezTo>
                    <a:pt x="1000252" y="2723134"/>
                    <a:pt x="1030986" y="2724277"/>
                    <a:pt x="1062101" y="2724277"/>
                  </a:cubicBezTo>
                  <a:cubicBezTo>
                    <a:pt x="1068959" y="2724277"/>
                    <a:pt x="1075817" y="2724277"/>
                    <a:pt x="1082675" y="2724150"/>
                  </a:cubicBezTo>
                  <a:close/>
                  <a:moveTo>
                    <a:pt x="813308" y="2702052"/>
                  </a:moveTo>
                  <a:cubicBezTo>
                    <a:pt x="775081" y="2695067"/>
                    <a:pt x="737362" y="2686558"/>
                    <a:pt x="700278" y="2676525"/>
                  </a:cubicBezTo>
                  <a:lnTo>
                    <a:pt x="710184" y="2639822"/>
                  </a:lnTo>
                  <a:cubicBezTo>
                    <a:pt x="746252" y="2649601"/>
                    <a:pt x="782828" y="2657856"/>
                    <a:pt x="820039" y="2664587"/>
                  </a:cubicBezTo>
                  <a:close/>
                  <a:moveTo>
                    <a:pt x="560578" y="2590546"/>
                  </a:moveTo>
                  <a:cubicBezTo>
                    <a:pt x="524510" y="2576322"/>
                    <a:pt x="489204" y="2560574"/>
                    <a:pt x="454787" y="2543429"/>
                  </a:cubicBezTo>
                  <a:lnTo>
                    <a:pt x="471678" y="2509266"/>
                  </a:lnTo>
                  <a:cubicBezTo>
                    <a:pt x="505206" y="2525903"/>
                    <a:pt x="539496" y="2541270"/>
                    <a:pt x="574548" y="2555113"/>
                  </a:cubicBezTo>
                  <a:close/>
                  <a:moveTo>
                    <a:pt x="633095" y="2542540"/>
                  </a:moveTo>
                  <a:cubicBezTo>
                    <a:pt x="600583" y="2521585"/>
                    <a:pt x="569087" y="2499233"/>
                    <a:pt x="538480" y="2475738"/>
                  </a:cubicBezTo>
                  <a:lnTo>
                    <a:pt x="561721" y="2445639"/>
                  </a:lnTo>
                  <a:cubicBezTo>
                    <a:pt x="591439" y="2468499"/>
                    <a:pt x="622046" y="2490216"/>
                    <a:pt x="653669" y="2510663"/>
                  </a:cubicBezTo>
                  <a:close/>
                  <a:moveTo>
                    <a:pt x="442341" y="2343023"/>
                  </a:moveTo>
                  <a:cubicBezTo>
                    <a:pt x="414528" y="2316226"/>
                    <a:pt x="387985" y="2288286"/>
                    <a:pt x="362458" y="2259203"/>
                  </a:cubicBezTo>
                  <a:lnTo>
                    <a:pt x="391160" y="2234057"/>
                  </a:lnTo>
                  <a:cubicBezTo>
                    <a:pt x="415925" y="2262251"/>
                    <a:pt x="441833" y="2289556"/>
                    <a:pt x="468757" y="2315591"/>
                  </a:cubicBezTo>
                  <a:close/>
                  <a:moveTo>
                    <a:pt x="246761" y="2169414"/>
                  </a:moveTo>
                  <a:cubicBezTo>
                    <a:pt x="224790" y="2137791"/>
                    <a:pt x="204089" y="2105152"/>
                    <a:pt x="184658" y="2071751"/>
                  </a:cubicBezTo>
                  <a:lnTo>
                    <a:pt x="217678" y="2052701"/>
                  </a:lnTo>
                  <a:cubicBezTo>
                    <a:pt x="236474" y="2085213"/>
                    <a:pt x="256667" y="2116963"/>
                    <a:pt x="278003" y="2147697"/>
                  </a:cubicBezTo>
                  <a:close/>
                  <a:moveTo>
                    <a:pt x="115062" y="1933956"/>
                  </a:moveTo>
                  <a:cubicBezTo>
                    <a:pt x="99695" y="1898777"/>
                    <a:pt x="85725" y="1862709"/>
                    <a:pt x="73279" y="1826006"/>
                  </a:cubicBezTo>
                  <a:lnTo>
                    <a:pt x="109347" y="1813814"/>
                  </a:lnTo>
                  <a:cubicBezTo>
                    <a:pt x="121412" y="1849501"/>
                    <a:pt x="135001" y="1884426"/>
                    <a:pt x="149987" y="1918716"/>
                  </a:cubicBezTo>
                  <a:close/>
                  <a:moveTo>
                    <a:pt x="31750" y="1677289"/>
                  </a:moveTo>
                  <a:cubicBezTo>
                    <a:pt x="23622" y="1639824"/>
                    <a:pt x="16891" y="1601851"/>
                    <a:pt x="11811" y="1563370"/>
                  </a:cubicBezTo>
                  <a:lnTo>
                    <a:pt x="49530" y="1558417"/>
                  </a:lnTo>
                  <a:cubicBezTo>
                    <a:pt x="54483" y="1595882"/>
                    <a:pt x="60960" y="1632839"/>
                    <a:pt x="68834" y="1669161"/>
                  </a:cubicBezTo>
                  <a:close/>
                  <a:moveTo>
                    <a:pt x="254" y="1409319"/>
                  </a:moveTo>
                  <a:cubicBezTo>
                    <a:pt x="127" y="1399921"/>
                    <a:pt x="0" y="1390523"/>
                    <a:pt x="0" y="1381125"/>
                  </a:cubicBezTo>
                  <a:lnTo>
                    <a:pt x="19050" y="1381125"/>
                  </a:lnTo>
                  <a:lnTo>
                    <a:pt x="38100" y="1381125"/>
                  </a:lnTo>
                  <a:lnTo>
                    <a:pt x="19050" y="1381125"/>
                  </a:lnTo>
                  <a:lnTo>
                    <a:pt x="0" y="1381125"/>
                  </a:lnTo>
                  <a:cubicBezTo>
                    <a:pt x="0" y="1342136"/>
                    <a:pt x="1651" y="1303401"/>
                    <a:pt x="4826" y="1265174"/>
                  </a:cubicBezTo>
                  <a:lnTo>
                    <a:pt x="42799" y="1268349"/>
                  </a:lnTo>
                  <a:cubicBezTo>
                    <a:pt x="39751" y="1305560"/>
                    <a:pt x="38100" y="1343152"/>
                    <a:pt x="38100" y="1381125"/>
                  </a:cubicBezTo>
                  <a:cubicBezTo>
                    <a:pt x="38100" y="1391666"/>
                    <a:pt x="29591" y="1400175"/>
                    <a:pt x="19050" y="1400175"/>
                  </a:cubicBezTo>
                  <a:cubicBezTo>
                    <a:pt x="8509" y="1400175"/>
                    <a:pt x="0" y="1391666"/>
                    <a:pt x="0" y="1381125"/>
                  </a:cubicBezTo>
                  <a:cubicBezTo>
                    <a:pt x="0" y="1370584"/>
                    <a:pt x="8509" y="1362075"/>
                    <a:pt x="19050" y="1362075"/>
                  </a:cubicBezTo>
                  <a:cubicBezTo>
                    <a:pt x="29591" y="1362075"/>
                    <a:pt x="38100" y="1370584"/>
                    <a:pt x="38100" y="1381125"/>
                  </a:cubicBezTo>
                  <a:cubicBezTo>
                    <a:pt x="38100" y="1390269"/>
                    <a:pt x="38227" y="1399413"/>
                    <a:pt x="38354" y="1408557"/>
                  </a:cubicBezTo>
                  <a:close/>
                </a:path>
              </a:pathLst>
            </a:custGeom>
            <a:solidFill>
              <a:srgbClr val="F7F8F8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11146" y="3202178"/>
            <a:ext cx="2070796" cy="2071696"/>
            <a:chOff x="0" y="0"/>
            <a:chExt cx="2761062" cy="27622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84526" cy="2762250"/>
            </a:xfrm>
            <a:custGeom>
              <a:avLst/>
              <a:gdLst/>
              <a:ahLst/>
              <a:cxnLst/>
              <a:rect l="l" t="t" r="r" b="b"/>
              <a:pathLst>
                <a:path w="2684526" h="2762250">
                  <a:moveTo>
                    <a:pt x="26162" y="1112520"/>
                  </a:moveTo>
                  <a:cubicBezTo>
                    <a:pt x="33655" y="1074420"/>
                    <a:pt x="42799" y="1036828"/>
                    <a:pt x="53340" y="999871"/>
                  </a:cubicBezTo>
                  <a:lnTo>
                    <a:pt x="89916" y="1010412"/>
                  </a:lnTo>
                  <a:cubicBezTo>
                    <a:pt x="79629" y="1046353"/>
                    <a:pt x="70739" y="1082802"/>
                    <a:pt x="63500" y="1119886"/>
                  </a:cubicBezTo>
                  <a:close/>
                  <a:moveTo>
                    <a:pt x="104013" y="854202"/>
                  </a:moveTo>
                  <a:cubicBezTo>
                    <a:pt x="118745" y="818388"/>
                    <a:pt x="135001" y="783336"/>
                    <a:pt x="152654" y="749046"/>
                  </a:cubicBezTo>
                  <a:lnTo>
                    <a:pt x="186563" y="766445"/>
                  </a:lnTo>
                  <a:cubicBezTo>
                    <a:pt x="169418" y="799719"/>
                    <a:pt x="153543" y="833755"/>
                    <a:pt x="139192" y="868680"/>
                  </a:cubicBezTo>
                  <a:close/>
                  <a:moveTo>
                    <a:pt x="266192" y="630555"/>
                  </a:moveTo>
                  <a:cubicBezTo>
                    <a:pt x="287655" y="598424"/>
                    <a:pt x="310388" y="567182"/>
                    <a:pt x="334391" y="536956"/>
                  </a:cubicBezTo>
                  <a:lnTo>
                    <a:pt x="329057" y="546100"/>
                  </a:lnTo>
                  <a:cubicBezTo>
                    <a:pt x="305689" y="575437"/>
                    <a:pt x="283591" y="605790"/>
                    <a:pt x="262763" y="637159"/>
                  </a:cubicBezTo>
                  <a:close/>
                  <a:moveTo>
                    <a:pt x="401828" y="407162"/>
                  </a:moveTo>
                  <a:cubicBezTo>
                    <a:pt x="429006" y="379730"/>
                    <a:pt x="457454" y="353568"/>
                    <a:pt x="486791" y="328549"/>
                  </a:cubicBezTo>
                  <a:lnTo>
                    <a:pt x="511429" y="357505"/>
                  </a:lnTo>
                  <a:cubicBezTo>
                    <a:pt x="482854" y="381889"/>
                    <a:pt x="455295" y="407416"/>
                    <a:pt x="428752" y="433959"/>
                  </a:cubicBezTo>
                  <a:close/>
                  <a:moveTo>
                    <a:pt x="609727" y="235204"/>
                  </a:moveTo>
                  <a:cubicBezTo>
                    <a:pt x="641731" y="213614"/>
                    <a:pt x="674624" y="193421"/>
                    <a:pt x="708279" y="174498"/>
                  </a:cubicBezTo>
                  <a:lnTo>
                    <a:pt x="726821" y="207772"/>
                  </a:lnTo>
                  <a:cubicBezTo>
                    <a:pt x="693928" y="226060"/>
                    <a:pt x="662051" y="245745"/>
                    <a:pt x="630936" y="266700"/>
                  </a:cubicBezTo>
                  <a:close/>
                  <a:moveTo>
                    <a:pt x="847090" y="106934"/>
                  </a:moveTo>
                  <a:cubicBezTo>
                    <a:pt x="882523" y="92075"/>
                    <a:pt x="918718" y="78613"/>
                    <a:pt x="955675" y="66675"/>
                  </a:cubicBezTo>
                  <a:lnTo>
                    <a:pt x="967359" y="102870"/>
                  </a:lnTo>
                  <a:cubicBezTo>
                    <a:pt x="931545" y="114427"/>
                    <a:pt x="896239" y="127508"/>
                    <a:pt x="861822" y="141986"/>
                  </a:cubicBezTo>
                  <a:close/>
                  <a:moveTo>
                    <a:pt x="1105027" y="27559"/>
                  </a:moveTo>
                  <a:cubicBezTo>
                    <a:pt x="1142619" y="19939"/>
                    <a:pt x="1180719" y="13843"/>
                    <a:pt x="1219327" y="9398"/>
                  </a:cubicBezTo>
                  <a:lnTo>
                    <a:pt x="1223772" y="47244"/>
                  </a:lnTo>
                  <a:cubicBezTo>
                    <a:pt x="1186307" y="51562"/>
                    <a:pt x="1149223" y="57531"/>
                    <a:pt x="1112647" y="64897"/>
                  </a:cubicBezTo>
                  <a:close/>
                  <a:moveTo>
                    <a:pt x="1373505" y="0"/>
                  </a:moveTo>
                  <a:cubicBezTo>
                    <a:pt x="1375918" y="0"/>
                    <a:pt x="1378204" y="0"/>
                    <a:pt x="1380617" y="0"/>
                  </a:cubicBezTo>
                  <a:lnTo>
                    <a:pt x="1380617" y="19050"/>
                  </a:lnTo>
                  <a:lnTo>
                    <a:pt x="1380617" y="0"/>
                  </a:lnTo>
                  <a:lnTo>
                    <a:pt x="1380617" y="19050"/>
                  </a:lnTo>
                  <a:lnTo>
                    <a:pt x="1380617" y="0"/>
                  </a:lnTo>
                  <a:cubicBezTo>
                    <a:pt x="1417320" y="0"/>
                    <a:pt x="1453642" y="1397"/>
                    <a:pt x="1489583" y="4191"/>
                  </a:cubicBezTo>
                  <a:lnTo>
                    <a:pt x="1486662" y="42164"/>
                  </a:lnTo>
                  <a:cubicBezTo>
                    <a:pt x="1451610" y="39497"/>
                    <a:pt x="1416177" y="38100"/>
                    <a:pt x="1380490" y="38100"/>
                  </a:cubicBezTo>
                  <a:cubicBezTo>
                    <a:pt x="1378204" y="38100"/>
                    <a:pt x="1375918" y="38100"/>
                    <a:pt x="1373632" y="38100"/>
                  </a:cubicBezTo>
                  <a:close/>
                  <a:moveTo>
                    <a:pt x="1642491" y="62865"/>
                  </a:moveTo>
                  <a:cubicBezTo>
                    <a:pt x="1680718" y="70231"/>
                    <a:pt x="1718310" y="79121"/>
                    <a:pt x="1755267" y="89535"/>
                  </a:cubicBezTo>
                  <a:lnTo>
                    <a:pt x="1744980" y="126238"/>
                  </a:lnTo>
                  <a:cubicBezTo>
                    <a:pt x="1709039" y="116078"/>
                    <a:pt x="1672463" y="107442"/>
                    <a:pt x="1635379" y="100330"/>
                  </a:cubicBezTo>
                  <a:close/>
                  <a:moveTo>
                    <a:pt x="1901063" y="101600"/>
                  </a:moveTo>
                  <a:cubicBezTo>
                    <a:pt x="1937004" y="116205"/>
                    <a:pt x="1972056" y="132334"/>
                    <a:pt x="2006346" y="149860"/>
                  </a:cubicBezTo>
                  <a:lnTo>
                    <a:pt x="1989074" y="183769"/>
                  </a:lnTo>
                  <a:cubicBezTo>
                    <a:pt x="1955673" y="166751"/>
                    <a:pt x="1921510" y="151130"/>
                    <a:pt x="1886712" y="136906"/>
                  </a:cubicBezTo>
                  <a:close/>
                  <a:moveTo>
                    <a:pt x="2125345" y="262763"/>
                  </a:moveTo>
                  <a:cubicBezTo>
                    <a:pt x="2157603" y="284099"/>
                    <a:pt x="2188972" y="306705"/>
                    <a:pt x="2219198" y="330581"/>
                  </a:cubicBezTo>
                  <a:lnTo>
                    <a:pt x="2195703" y="360553"/>
                  </a:lnTo>
                  <a:cubicBezTo>
                    <a:pt x="2166239" y="337312"/>
                    <a:pt x="2135759" y="315341"/>
                    <a:pt x="2104390" y="294640"/>
                  </a:cubicBezTo>
                  <a:close/>
                  <a:moveTo>
                    <a:pt x="2314067" y="464439"/>
                  </a:moveTo>
                  <a:cubicBezTo>
                    <a:pt x="2341499" y="491490"/>
                    <a:pt x="2367915" y="519811"/>
                    <a:pt x="2393061" y="549021"/>
                  </a:cubicBezTo>
                  <a:lnTo>
                    <a:pt x="2364105" y="573786"/>
                  </a:lnTo>
                  <a:cubicBezTo>
                    <a:pt x="2339594" y="545338"/>
                    <a:pt x="2314067" y="517779"/>
                    <a:pt x="2287270" y="491490"/>
                  </a:cubicBezTo>
                  <a:close/>
                  <a:moveTo>
                    <a:pt x="2522220" y="604393"/>
                  </a:moveTo>
                  <a:cubicBezTo>
                    <a:pt x="2543937" y="636270"/>
                    <a:pt x="2564257" y="669036"/>
                    <a:pt x="2583307" y="702691"/>
                  </a:cubicBezTo>
                  <a:lnTo>
                    <a:pt x="2550160" y="721360"/>
                  </a:lnTo>
                  <a:cubicBezTo>
                    <a:pt x="2531618" y="688594"/>
                    <a:pt x="2511806" y="656717"/>
                    <a:pt x="2490724" y="625729"/>
                  </a:cubicBezTo>
                  <a:close/>
                  <a:moveTo>
                    <a:pt x="2620137" y="862584"/>
                  </a:moveTo>
                  <a:cubicBezTo>
                    <a:pt x="2635123" y="898017"/>
                    <a:pt x="2648712" y="934085"/>
                    <a:pt x="2660904" y="970915"/>
                  </a:cubicBezTo>
                  <a:lnTo>
                    <a:pt x="2624709" y="982853"/>
                  </a:lnTo>
                  <a:cubicBezTo>
                    <a:pt x="2612898" y="947039"/>
                    <a:pt x="2599690" y="911987"/>
                    <a:pt x="2585085" y="877570"/>
                  </a:cubicBezTo>
                  <a:close/>
                  <a:moveTo>
                    <a:pt x="2665730" y="1135126"/>
                  </a:moveTo>
                  <a:cubicBezTo>
                    <a:pt x="2673477" y="1172591"/>
                    <a:pt x="2679827" y="1210691"/>
                    <a:pt x="2684526" y="1249299"/>
                  </a:cubicBezTo>
                  <a:lnTo>
                    <a:pt x="2646680" y="1253871"/>
                  </a:lnTo>
                  <a:cubicBezTo>
                    <a:pt x="2642108" y="1216406"/>
                    <a:pt x="2636012" y="1179322"/>
                    <a:pt x="2628519" y="1142873"/>
                  </a:cubicBezTo>
                  <a:close/>
                  <a:moveTo>
                    <a:pt x="2657348" y="1411097"/>
                  </a:moveTo>
                  <a:cubicBezTo>
                    <a:pt x="2657348" y="1415796"/>
                    <a:pt x="2657475" y="1420495"/>
                    <a:pt x="2657475" y="1425194"/>
                  </a:cubicBezTo>
                  <a:lnTo>
                    <a:pt x="2638425" y="1425194"/>
                  </a:lnTo>
                  <a:lnTo>
                    <a:pt x="2657475" y="1425194"/>
                  </a:lnTo>
                  <a:cubicBezTo>
                    <a:pt x="2657475" y="1459484"/>
                    <a:pt x="2656205" y="1493520"/>
                    <a:pt x="2653792" y="1527175"/>
                  </a:cubicBezTo>
                  <a:lnTo>
                    <a:pt x="2615819" y="1524381"/>
                  </a:lnTo>
                  <a:cubicBezTo>
                    <a:pt x="2618232" y="1491615"/>
                    <a:pt x="2619375" y="1458468"/>
                    <a:pt x="2619375" y="1425194"/>
                  </a:cubicBezTo>
                  <a:cubicBezTo>
                    <a:pt x="2619375" y="1420622"/>
                    <a:pt x="2619375" y="1416050"/>
                    <a:pt x="2619248" y="1411478"/>
                  </a:cubicBezTo>
                  <a:close/>
                  <a:moveTo>
                    <a:pt x="2595880" y="1680591"/>
                  </a:moveTo>
                  <a:cubicBezTo>
                    <a:pt x="2588768" y="1718818"/>
                    <a:pt x="2580005" y="1756410"/>
                    <a:pt x="2569845" y="1793494"/>
                  </a:cubicBezTo>
                  <a:lnTo>
                    <a:pt x="2533142" y="1783334"/>
                  </a:lnTo>
                  <a:cubicBezTo>
                    <a:pt x="2543048" y="1747393"/>
                    <a:pt x="2551557" y="1710690"/>
                    <a:pt x="2558415" y="1673606"/>
                  </a:cubicBezTo>
                  <a:close/>
                  <a:moveTo>
                    <a:pt x="2483104" y="1932686"/>
                  </a:moveTo>
                  <a:cubicBezTo>
                    <a:pt x="2468626" y="1968627"/>
                    <a:pt x="2452751" y="2003806"/>
                    <a:pt x="2435479" y="2038223"/>
                  </a:cubicBezTo>
                  <a:lnTo>
                    <a:pt x="2401443" y="2021078"/>
                  </a:lnTo>
                  <a:cubicBezTo>
                    <a:pt x="2418207" y="1987677"/>
                    <a:pt x="2433701" y="1953387"/>
                    <a:pt x="2447671" y="1918462"/>
                  </a:cubicBezTo>
                  <a:close/>
                  <a:moveTo>
                    <a:pt x="2323211" y="2157857"/>
                  </a:moveTo>
                  <a:cubicBezTo>
                    <a:pt x="2302129" y="2190242"/>
                    <a:pt x="2279650" y="2221738"/>
                    <a:pt x="2256028" y="2252091"/>
                  </a:cubicBezTo>
                  <a:lnTo>
                    <a:pt x="2225929" y="2228723"/>
                  </a:lnTo>
                  <a:cubicBezTo>
                    <a:pt x="2248916" y="2199132"/>
                    <a:pt x="2270760" y="2168525"/>
                    <a:pt x="2291334" y="2137029"/>
                  </a:cubicBezTo>
                  <a:close/>
                  <a:moveTo>
                    <a:pt x="2122678" y="2347595"/>
                  </a:moveTo>
                  <a:cubicBezTo>
                    <a:pt x="2095754" y="2375281"/>
                    <a:pt x="2067687" y="2401697"/>
                    <a:pt x="2038477" y="2427097"/>
                  </a:cubicBezTo>
                  <a:lnTo>
                    <a:pt x="2013458" y="2398395"/>
                  </a:lnTo>
                  <a:cubicBezTo>
                    <a:pt x="2041779" y="2373757"/>
                    <a:pt x="2069084" y="2347976"/>
                    <a:pt x="2095373" y="2321052"/>
                  </a:cubicBezTo>
                  <a:close/>
                  <a:moveTo>
                    <a:pt x="1889125" y="2495042"/>
                  </a:moveTo>
                  <a:cubicBezTo>
                    <a:pt x="1857375" y="2516886"/>
                    <a:pt x="1824736" y="2537460"/>
                    <a:pt x="1791208" y="2556637"/>
                  </a:cubicBezTo>
                  <a:lnTo>
                    <a:pt x="1772285" y="2523617"/>
                  </a:lnTo>
                  <a:cubicBezTo>
                    <a:pt x="1804924" y="2504948"/>
                    <a:pt x="1836674" y="2484882"/>
                    <a:pt x="1867535" y="2463673"/>
                  </a:cubicBezTo>
                  <a:close/>
                  <a:moveTo>
                    <a:pt x="1631442" y="2594356"/>
                  </a:moveTo>
                  <a:cubicBezTo>
                    <a:pt x="1596136" y="2609596"/>
                    <a:pt x="1560068" y="2623439"/>
                    <a:pt x="1523365" y="2635631"/>
                  </a:cubicBezTo>
                  <a:lnTo>
                    <a:pt x="1511300" y="2599563"/>
                  </a:lnTo>
                  <a:cubicBezTo>
                    <a:pt x="1546987" y="2587625"/>
                    <a:pt x="1582039" y="2574163"/>
                    <a:pt x="1616456" y="2559431"/>
                  </a:cubicBezTo>
                  <a:close/>
                  <a:moveTo>
                    <a:pt x="1359408" y="2641473"/>
                  </a:moveTo>
                  <a:cubicBezTo>
                    <a:pt x="1321943" y="2649474"/>
                    <a:pt x="1283843" y="2655951"/>
                    <a:pt x="1245362" y="2660777"/>
                  </a:cubicBezTo>
                  <a:lnTo>
                    <a:pt x="1240536" y="2623058"/>
                  </a:lnTo>
                  <a:cubicBezTo>
                    <a:pt x="1278001" y="2618359"/>
                    <a:pt x="1314958" y="2612009"/>
                    <a:pt x="1351407" y="2604262"/>
                  </a:cubicBezTo>
                  <a:close/>
                  <a:moveTo>
                    <a:pt x="1083437" y="2634488"/>
                  </a:moveTo>
                  <a:cubicBezTo>
                    <a:pt x="1076325" y="2634615"/>
                    <a:pt x="1069340" y="2634615"/>
                    <a:pt x="1062228" y="2634615"/>
                  </a:cubicBezTo>
                  <a:lnTo>
                    <a:pt x="1062228" y="2743200"/>
                  </a:lnTo>
                  <a:lnTo>
                    <a:pt x="1062228" y="2762250"/>
                  </a:lnTo>
                  <a:cubicBezTo>
                    <a:pt x="1030224" y="2762250"/>
                    <a:pt x="998601" y="2761107"/>
                    <a:pt x="967105" y="2759075"/>
                  </a:cubicBezTo>
                  <a:lnTo>
                    <a:pt x="969645" y="2721102"/>
                  </a:lnTo>
                  <a:cubicBezTo>
                    <a:pt x="1000252" y="2723134"/>
                    <a:pt x="1030986" y="2724277"/>
                    <a:pt x="1062101" y="2724277"/>
                  </a:cubicBezTo>
                  <a:cubicBezTo>
                    <a:pt x="1068959" y="2724277"/>
                    <a:pt x="1075817" y="2724277"/>
                    <a:pt x="1082675" y="2724150"/>
                  </a:cubicBezTo>
                  <a:close/>
                  <a:moveTo>
                    <a:pt x="813308" y="2702052"/>
                  </a:moveTo>
                  <a:cubicBezTo>
                    <a:pt x="775081" y="2695067"/>
                    <a:pt x="737362" y="2686558"/>
                    <a:pt x="700278" y="2676525"/>
                  </a:cubicBezTo>
                  <a:lnTo>
                    <a:pt x="710184" y="2639822"/>
                  </a:lnTo>
                  <a:cubicBezTo>
                    <a:pt x="746252" y="2649601"/>
                    <a:pt x="782828" y="2657856"/>
                    <a:pt x="820039" y="2664587"/>
                  </a:cubicBezTo>
                  <a:close/>
                  <a:moveTo>
                    <a:pt x="560578" y="2590546"/>
                  </a:moveTo>
                  <a:cubicBezTo>
                    <a:pt x="524510" y="2576322"/>
                    <a:pt x="489204" y="2560574"/>
                    <a:pt x="454787" y="2543429"/>
                  </a:cubicBezTo>
                  <a:lnTo>
                    <a:pt x="471678" y="2509266"/>
                  </a:lnTo>
                  <a:cubicBezTo>
                    <a:pt x="505206" y="2525903"/>
                    <a:pt x="539496" y="2541270"/>
                    <a:pt x="574548" y="2555113"/>
                  </a:cubicBezTo>
                  <a:close/>
                  <a:moveTo>
                    <a:pt x="633095" y="2542540"/>
                  </a:moveTo>
                  <a:cubicBezTo>
                    <a:pt x="600583" y="2521585"/>
                    <a:pt x="569087" y="2499233"/>
                    <a:pt x="538480" y="2475738"/>
                  </a:cubicBezTo>
                  <a:lnTo>
                    <a:pt x="561721" y="2445639"/>
                  </a:lnTo>
                  <a:cubicBezTo>
                    <a:pt x="591439" y="2468499"/>
                    <a:pt x="622046" y="2490216"/>
                    <a:pt x="653669" y="2510663"/>
                  </a:cubicBezTo>
                  <a:close/>
                  <a:moveTo>
                    <a:pt x="442341" y="2343023"/>
                  </a:moveTo>
                  <a:cubicBezTo>
                    <a:pt x="414528" y="2316226"/>
                    <a:pt x="387985" y="2288286"/>
                    <a:pt x="362458" y="2259203"/>
                  </a:cubicBezTo>
                  <a:lnTo>
                    <a:pt x="391160" y="2234057"/>
                  </a:lnTo>
                  <a:cubicBezTo>
                    <a:pt x="415925" y="2262251"/>
                    <a:pt x="441833" y="2289556"/>
                    <a:pt x="468757" y="2315591"/>
                  </a:cubicBezTo>
                  <a:close/>
                  <a:moveTo>
                    <a:pt x="246761" y="2169414"/>
                  </a:moveTo>
                  <a:cubicBezTo>
                    <a:pt x="224790" y="2137791"/>
                    <a:pt x="204089" y="2105152"/>
                    <a:pt x="184658" y="2071751"/>
                  </a:cubicBezTo>
                  <a:lnTo>
                    <a:pt x="217678" y="2052701"/>
                  </a:lnTo>
                  <a:cubicBezTo>
                    <a:pt x="236474" y="2085213"/>
                    <a:pt x="256667" y="2116963"/>
                    <a:pt x="278003" y="2147697"/>
                  </a:cubicBezTo>
                  <a:close/>
                  <a:moveTo>
                    <a:pt x="115062" y="1933956"/>
                  </a:moveTo>
                  <a:cubicBezTo>
                    <a:pt x="99695" y="1898777"/>
                    <a:pt x="85725" y="1862709"/>
                    <a:pt x="73279" y="1826006"/>
                  </a:cubicBezTo>
                  <a:lnTo>
                    <a:pt x="109347" y="1813814"/>
                  </a:lnTo>
                  <a:cubicBezTo>
                    <a:pt x="121412" y="1849501"/>
                    <a:pt x="135001" y="1884426"/>
                    <a:pt x="149987" y="1918716"/>
                  </a:cubicBezTo>
                  <a:close/>
                  <a:moveTo>
                    <a:pt x="31750" y="1677289"/>
                  </a:moveTo>
                  <a:cubicBezTo>
                    <a:pt x="23622" y="1639824"/>
                    <a:pt x="16891" y="1601851"/>
                    <a:pt x="11811" y="1563370"/>
                  </a:cubicBezTo>
                  <a:lnTo>
                    <a:pt x="49530" y="1558417"/>
                  </a:lnTo>
                  <a:cubicBezTo>
                    <a:pt x="54483" y="1595882"/>
                    <a:pt x="60960" y="1632839"/>
                    <a:pt x="68834" y="1669161"/>
                  </a:cubicBezTo>
                  <a:close/>
                  <a:moveTo>
                    <a:pt x="254" y="1409319"/>
                  </a:moveTo>
                  <a:cubicBezTo>
                    <a:pt x="127" y="1399921"/>
                    <a:pt x="0" y="1390523"/>
                    <a:pt x="0" y="1381125"/>
                  </a:cubicBezTo>
                  <a:lnTo>
                    <a:pt x="19050" y="1381125"/>
                  </a:lnTo>
                  <a:lnTo>
                    <a:pt x="38100" y="1381125"/>
                  </a:lnTo>
                  <a:lnTo>
                    <a:pt x="19050" y="1381125"/>
                  </a:lnTo>
                  <a:lnTo>
                    <a:pt x="0" y="1381125"/>
                  </a:lnTo>
                  <a:cubicBezTo>
                    <a:pt x="0" y="1342136"/>
                    <a:pt x="1651" y="1303401"/>
                    <a:pt x="4826" y="1265174"/>
                  </a:cubicBezTo>
                  <a:lnTo>
                    <a:pt x="42799" y="1268349"/>
                  </a:lnTo>
                  <a:cubicBezTo>
                    <a:pt x="39751" y="1305560"/>
                    <a:pt x="38100" y="1343152"/>
                    <a:pt x="38100" y="1381125"/>
                  </a:cubicBezTo>
                  <a:cubicBezTo>
                    <a:pt x="38100" y="1391666"/>
                    <a:pt x="29591" y="1400175"/>
                    <a:pt x="19050" y="1400175"/>
                  </a:cubicBezTo>
                  <a:cubicBezTo>
                    <a:pt x="8509" y="1400175"/>
                    <a:pt x="0" y="1391666"/>
                    <a:pt x="0" y="1381125"/>
                  </a:cubicBezTo>
                  <a:cubicBezTo>
                    <a:pt x="0" y="1370584"/>
                    <a:pt x="8509" y="1362075"/>
                    <a:pt x="19050" y="1362075"/>
                  </a:cubicBezTo>
                  <a:cubicBezTo>
                    <a:pt x="29591" y="1362075"/>
                    <a:pt x="38100" y="1370584"/>
                    <a:pt x="38100" y="1381125"/>
                  </a:cubicBezTo>
                  <a:cubicBezTo>
                    <a:pt x="38100" y="1390269"/>
                    <a:pt x="38227" y="1399413"/>
                    <a:pt x="38354" y="1408557"/>
                  </a:cubicBezTo>
                  <a:close/>
                </a:path>
              </a:pathLst>
            </a:custGeom>
            <a:solidFill>
              <a:srgbClr val="F7F8F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11146" y="5597624"/>
            <a:ext cx="2070796" cy="2071696"/>
            <a:chOff x="0" y="0"/>
            <a:chExt cx="2761062" cy="2762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84526" cy="2762250"/>
            </a:xfrm>
            <a:custGeom>
              <a:avLst/>
              <a:gdLst/>
              <a:ahLst/>
              <a:cxnLst/>
              <a:rect l="l" t="t" r="r" b="b"/>
              <a:pathLst>
                <a:path w="2684526" h="2762250">
                  <a:moveTo>
                    <a:pt x="26162" y="1112520"/>
                  </a:moveTo>
                  <a:cubicBezTo>
                    <a:pt x="33655" y="1074420"/>
                    <a:pt x="42799" y="1036828"/>
                    <a:pt x="53340" y="999871"/>
                  </a:cubicBezTo>
                  <a:lnTo>
                    <a:pt x="89916" y="1010412"/>
                  </a:lnTo>
                  <a:cubicBezTo>
                    <a:pt x="79629" y="1046353"/>
                    <a:pt x="70739" y="1082802"/>
                    <a:pt x="63500" y="1119886"/>
                  </a:cubicBezTo>
                  <a:close/>
                  <a:moveTo>
                    <a:pt x="104013" y="854202"/>
                  </a:moveTo>
                  <a:cubicBezTo>
                    <a:pt x="118745" y="818388"/>
                    <a:pt x="135001" y="783336"/>
                    <a:pt x="152654" y="749046"/>
                  </a:cubicBezTo>
                  <a:lnTo>
                    <a:pt x="186563" y="766445"/>
                  </a:lnTo>
                  <a:cubicBezTo>
                    <a:pt x="169418" y="799719"/>
                    <a:pt x="153543" y="833755"/>
                    <a:pt x="139192" y="868680"/>
                  </a:cubicBezTo>
                  <a:close/>
                  <a:moveTo>
                    <a:pt x="266192" y="630555"/>
                  </a:moveTo>
                  <a:cubicBezTo>
                    <a:pt x="287655" y="598424"/>
                    <a:pt x="310388" y="567182"/>
                    <a:pt x="334391" y="536956"/>
                  </a:cubicBezTo>
                  <a:lnTo>
                    <a:pt x="329057" y="546100"/>
                  </a:lnTo>
                  <a:cubicBezTo>
                    <a:pt x="305689" y="575437"/>
                    <a:pt x="283591" y="605790"/>
                    <a:pt x="262763" y="637159"/>
                  </a:cubicBezTo>
                  <a:close/>
                  <a:moveTo>
                    <a:pt x="401828" y="407162"/>
                  </a:moveTo>
                  <a:cubicBezTo>
                    <a:pt x="429006" y="379730"/>
                    <a:pt x="457454" y="353568"/>
                    <a:pt x="486791" y="328549"/>
                  </a:cubicBezTo>
                  <a:lnTo>
                    <a:pt x="511429" y="357505"/>
                  </a:lnTo>
                  <a:cubicBezTo>
                    <a:pt x="482854" y="381889"/>
                    <a:pt x="455295" y="407416"/>
                    <a:pt x="428752" y="433959"/>
                  </a:cubicBezTo>
                  <a:close/>
                  <a:moveTo>
                    <a:pt x="609727" y="235204"/>
                  </a:moveTo>
                  <a:cubicBezTo>
                    <a:pt x="641731" y="213614"/>
                    <a:pt x="674624" y="193421"/>
                    <a:pt x="708279" y="174498"/>
                  </a:cubicBezTo>
                  <a:lnTo>
                    <a:pt x="726821" y="207772"/>
                  </a:lnTo>
                  <a:cubicBezTo>
                    <a:pt x="693928" y="226060"/>
                    <a:pt x="662051" y="245745"/>
                    <a:pt x="630936" y="266700"/>
                  </a:cubicBezTo>
                  <a:close/>
                  <a:moveTo>
                    <a:pt x="847090" y="106934"/>
                  </a:moveTo>
                  <a:cubicBezTo>
                    <a:pt x="882523" y="92075"/>
                    <a:pt x="918718" y="78613"/>
                    <a:pt x="955675" y="66675"/>
                  </a:cubicBezTo>
                  <a:lnTo>
                    <a:pt x="967359" y="102870"/>
                  </a:lnTo>
                  <a:cubicBezTo>
                    <a:pt x="931545" y="114427"/>
                    <a:pt x="896239" y="127508"/>
                    <a:pt x="861822" y="141986"/>
                  </a:cubicBezTo>
                  <a:close/>
                  <a:moveTo>
                    <a:pt x="1105027" y="27559"/>
                  </a:moveTo>
                  <a:cubicBezTo>
                    <a:pt x="1142619" y="19939"/>
                    <a:pt x="1180719" y="13843"/>
                    <a:pt x="1219327" y="9398"/>
                  </a:cubicBezTo>
                  <a:lnTo>
                    <a:pt x="1223772" y="47244"/>
                  </a:lnTo>
                  <a:cubicBezTo>
                    <a:pt x="1186307" y="51562"/>
                    <a:pt x="1149223" y="57531"/>
                    <a:pt x="1112647" y="64897"/>
                  </a:cubicBezTo>
                  <a:close/>
                  <a:moveTo>
                    <a:pt x="1373505" y="0"/>
                  </a:moveTo>
                  <a:cubicBezTo>
                    <a:pt x="1375918" y="0"/>
                    <a:pt x="1378204" y="0"/>
                    <a:pt x="1380617" y="0"/>
                  </a:cubicBezTo>
                  <a:lnTo>
                    <a:pt x="1380617" y="19050"/>
                  </a:lnTo>
                  <a:lnTo>
                    <a:pt x="1380617" y="0"/>
                  </a:lnTo>
                  <a:lnTo>
                    <a:pt x="1380617" y="19050"/>
                  </a:lnTo>
                  <a:lnTo>
                    <a:pt x="1380617" y="0"/>
                  </a:lnTo>
                  <a:cubicBezTo>
                    <a:pt x="1417320" y="0"/>
                    <a:pt x="1453642" y="1397"/>
                    <a:pt x="1489583" y="4191"/>
                  </a:cubicBezTo>
                  <a:lnTo>
                    <a:pt x="1486662" y="42164"/>
                  </a:lnTo>
                  <a:cubicBezTo>
                    <a:pt x="1451610" y="39497"/>
                    <a:pt x="1416177" y="38100"/>
                    <a:pt x="1380490" y="38100"/>
                  </a:cubicBezTo>
                  <a:cubicBezTo>
                    <a:pt x="1378204" y="38100"/>
                    <a:pt x="1375918" y="38100"/>
                    <a:pt x="1373632" y="38100"/>
                  </a:cubicBezTo>
                  <a:close/>
                  <a:moveTo>
                    <a:pt x="1642491" y="62865"/>
                  </a:moveTo>
                  <a:cubicBezTo>
                    <a:pt x="1680718" y="70231"/>
                    <a:pt x="1718310" y="79121"/>
                    <a:pt x="1755267" y="89535"/>
                  </a:cubicBezTo>
                  <a:lnTo>
                    <a:pt x="1744980" y="126238"/>
                  </a:lnTo>
                  <a:cubicBezTo>
                    <a:pt x="1709039" y="116078"/>
                    <a:pt x="1672463" y="107442"/>
                    <a:pt x="1635379" y="100330"/>
                  </a:cubicBezTo>
                  <a:close/>
                  <a:moveTo>
                    <a:pt x="1901063" y="101600"/>
                  </a:moveTo>
                  <a:cubicBezTo>
                    <a:pt x="1937004" y="116205"/>
                    <a:pt x="1972056" y="132334"/>
                    <a:pt x="2006346" y="149860"/>
                  </a:cubicBezTo>
                  <a:lnTo>
                    <a:pt x="1989074" y="183769"/>
                  </a:lnTo>
                  <a:cubicBezTo>
                    <a:pt x="1955673" y="166751"/>
                    <a:pt x="1921510" y="151130"/>
                    <a:pt x="1886712" y="136906"/>
                  </a:cubicBezTo>
                  <a:close/>
                  <a:moveTo>
                    <a:pt x="2125345" y="262763"/>
                  </a:moveTo>
                  <a:cubicBezTo>
                    <a:pt x="2157603" y="284099"/>
                    <a:pt x="2188972" y="306705"/>
                    <a:pt x="2219198" y="330581"/>
                  </a:cubicBezTo>
                  <a:lnTo>
                    <a:pt x="2195703" y="360553"/>
                  </a:lnTo>
                  <a:cubicBezTo>
                    <a:pt x="2166239" y="337312"/>
                    <a:pt x="2135759" y="315341"/>
                    <a:pt x="2104390" y="294640"/>
                  </a:cubicBezTo>
                  <a:close/>
                  <a:moveTo>
                    <a:pt x="2314067" y="464439"/>
                  </a:moveTo>
                  <a:cubicBezTo>
                    <a:pt x="2341499" y="491490"/>
                    <a:pt x="2367915" y="519811"/>
                    <a:pt x="2393061" y="549021"/>
                  </a:cubicBezTo>
                  <a:lnTo>
                    <a:pt x="2364105" y="573786"/>
                  </a:lnTo>
                  <a:cubicBezTo>
                    <a:pt x="2339594" y="545338"/>
                    <a:pt x="2314067" y="517779"/>
                    <a:pt x="2287270" y="491490"/>
                  </a:cubicBezTo>
                  <a:close/>
                  <a:moveTo>
                    <a:pt x="2522220" y="604393"/>
                  </a:moveTo>
                  <a:cubicBezTo>
                    <a:pt x="2543937" y="636270"/>
                    <a:pt x="2564257" y="669036"/>
                    <a:pt x="2583307" y="702691"/>
                  </a:cubicBezTo>
                  <a:lnTo>
                    <a:pt x="2550160" y="721360"/>
                  </a:lnTo>
                  <a:cubicBezTo>
                    <a:pt x="2531618" y="688594"/>
                    <a:pt x="2511806" y="656717"/>
                    <a:pt x="2490724" y="625729"/>
                  </a:cubicBezTo>
                  <a:close/>
                  <a:moveTo>
                    <a:pt x="2620137" y="862584"/>
                  </a:moveTo>
                  <a:cubicBezTo>
                    <a:pt x="2635123" y="898017"/>
                    <a:pt x="2648712" y="934085"/>
                    <a:pt x="2660904" y="970915"/>
                  </a:cubicBezTo>
                  <a:lnTo>
                    <a:pt x="2624709" y="982853"/>
                  </a:lnTo>
                  <a:cubicBezTo>
                    <a:pt x="2612898" y="947039"/>
                    <a:pt x="2599690" y="911987"/>
                    <a:pt x="2585085" y="877570"/>
                  </a:cubicBezTo>
                  <a:close/>
                  <a:moveTo>
                    <a:pt x="2665730" y="1135126"/>
                  </a:moveTo>
                  <a:cubicBezTo>
                    <a:pt x="2673477" y="1172591"/>
                    <a:pt x="2679827" y="1210691"/>
                    <a:pt x="2684526" y="1249299"/>
                  </a:cubicBezTo>
                  <a:lnTo>
                    <a:pt x="2646680" y="1253871"/>
                  </a:lnTo>
                  <a:cubicBezTo>
                    <a:pt x="2642108" y="1216406"/>
                    <a:pt x="2636012" y="1179322"/>
                    <a:pt x="2628519" y="1142873"/>
                  </a:cubicBezTo>
                  <a:close/>
                  <a:moveTo>
                    <a:pt x="2657348" y="1411097"/>
                  </a:moveTo>
                  <a:cubicBezTo>
                    <a:pt x="2657348" y="1415796"/>
                    <a:pt x="2657475" y="1420495"/>
                    <a:pt x="2657475" y="1425194"/>
                  </a:cubicBezTo>
                  <a:lnTo>
                    <a:pt x="2638425" y="1425194"/>
                  </a:lnTo>
                  <a:lnTo>
                    <a:pt x="2657475" y="1425194"/>
                  </a:lnTo>
                  <a:cubicBezTo>
                    <a:pt x="2657475" y="1459484"/>
                    <a:pt x="2656205" y="1493520"/>
                    <a:pt x="2653792" y="1527175"/>
                  </a:cubicBezTo>
                  <a:lnTo>
                    <a:pt x="2615819" y="1524381"/>
                  </a:lnTo>
                  <a:cubicBezTo>
                    <a:pt x="2618232" y="1491615"/>
                    <a:pt x="2619375" y="1458468"/>
                    <a:pt x="2619375" y="1425194"/>
                  </a:cubicBezTo>
                  <a:cubicBezTo>
                    <a:pt x="2619375" y="1420622"/>
                    <a:pt x="2619375" y="1416050"/>
                    <a:pt x="2619248" y="1411478"/>
                  </a:cubicBezTo>
                  <a:close/>
                  <a:moveTo>
                    <a:pt x="2595880" y="1680591"/>
                  </a:moveTo>
                  <a:cubicBezTo>
                    <a:pt x="2588768" y="1718818"/>
                    <a:pt x="2580005" y="1756410"/>
                    <a:pt x="2569845" y="1793494"/>
                  </a:cubicBezTo>
                  <a:lnTo>
                    <a:pt x="2533142" y="1783334"/>
                  </a:lnTo>
                  <a:cubicBezTo>
                    <a:pt x="2543048" y="1747393"/>
                    <a:pt x="2551557" y="1710690"/>
                    <a:pt x="2558415" y="1673606"/>
                  </a:cubicBezTo>
                  <a:close/>
                  <a:moveTo>
                    <a:pt x="2483104" y="1932686"/>
                  </a:moveTo>
                  <a:cubicBezTo>
                    <a:pt x="2468626" y="1968627"/>
                    <a:pt x="2452751" y="2003806"/>
                    <a:pt x="2435479" y="2038223"/>
                  </a:cubicBezTo>
                  <a:lnTo>
                    <a:pt x="2401443" y="2021078"/>
                  </a:lnTo>
                  <a:cubicBezTo>
                    <a:pt x="2418207" y="1987677"/>
                    <a:pt x="2433701" y="1953387"/>
                    <a:pt x="2447671" y="1918462"/>
                  </a:cubicBezTo>
                  <a:close/>
                  <a:moveTo>
                    <a:pt x="2323211" y="2157857"/>
                  </a:moveTo>
                  <a:cubicBezTo>
                    <a:pt x="2302129" y="2190242"/>
                    <a:pt x="2279650" y="2221738"/>
                    <a:pt x="2256028" y="2252091"/>
                  </a:cubicBezTo>
                  <a:lnTo>
                    <a:pt x="2225929" y="2228723"/>
                  </a:lnTo>
                  <a:cubicBezTo>
                    <a:pt x="2248916" y="2199132"/>
                    <a:pt x="2270760" y="2168525"/>
                    <a:pt x="2291334" y="2137029"/>
                  </a:cubicBezTo>
                  <a:close/>
                  <a:moveTo>
                    <a:pt x="2122678" y="2347595"/>
                  </a:moveTo>
                  <a:cubicBezTo>
                    <a:pt x="2095754" y="2375281"/>
                    <a:pt x="2067687" y="2401697"/>
                    <a:pt x="2038477" y="2427097"/>
                  </a:cubicBezTo>
                  <a:lnTo>
                    <a:pt x="2013458" y="2398395"/>
                  </a:lnTo>
                  <a:cubicBezTo>
                    <a:pt x="2041779" y="2373757"/>
                    <a:pt x="2069084" y="2347976"/>
                    <a:pt x="2095373" y="2321052"/>
                  </a:cubicBezTo>
                  <a:close/>
                  <a:moveTo>
                    <a:pt x="1889125" y="2495042"/>
                  </a:moveTo>
                  <a:cubicBezTo>
                    <a:pt x="1857375" y="2516886"/>
                    <a:pt x="1824736" y="2537460"/>
                    <a:pt x="1791208" y="2556637"/>
                  </a:cubicBezTo>
                  <a:lnTo>
                    <a:pt x="1772285" y="2523617"/>
                  </a:lnTo>
                  <a:cubicBezTo>
                    <a:pt x="1804924" y="2504948"/>
                    <a:pt x="1836674" y="2484882"/>
                    <a:pt x="1867535" y="2463673"/>
                  </a:cubicBezTo>
                  <a:close/>
                  <a:moveTo>
                    <a:pt x="1631442" y="2594356"/>
                  </a:moveTo>
                  <a:cubicBezTo>
                    <a:pt x="1596136" y="2609596"/>
                    <a:pt x="1560068" y="2623439"/>
                    <a:pt x="1523365" y="2635631"/>
                  </a:cubicBezTo>
                  <a:lnTo>
                    <a:pt x="1511300" y="2599563"/>
                  </a:lnTo>
                  <a:cubicBezTo>
                    <a:pt x="1546987" y="2587625"/>
                    <a:pt x="1582039" y="2574163"/>
                    <a:pt x="1616456" y="2559431"/>
                  </a:cubicBezTo>
                  <a:close/>
                  <a:moveTo>
                    <a:pt x="1359408" y="2641473"/>
                  </a:moveTo>
                  <a:cubicBezTo>
                    <a:pt x="1321943" y="2649474"/>
                    <a:pt x="1283843" y="2655951"/>
                    <a:pt x="1245362" y="2660777"/>
                  </a:cubicBezTo>
                  <a:lnTo>
                    <a:pt x="1240536" y="2623058"/>
                  </a:lnTo>
                  <a:cubicBezTo>
                    <a:pt x="1278001" y="2618359"/>
                    <a:pt x="1314958" y="2612009"/>
                    <a:pt x="1351407" y="2604262"/>
                  </a:cubicBezTo>
                  <a:close/>
                  <a:moveTo>
                    <a:pt x="1083437" y="2634488"/>
                  </a:moveTo>
                  <a:cubicBezTo>
                    <a:pt x="1076325" y="2634615"/>
                    <a:pt x="1069340" y="2634615"/>
                    <a:pt x="1062228" y="2634615"/>
                  </a:cubicBezTo>
                  <a:lnTo>
                    <a:pt x="1062228" y="2743200"/>
                  </a:lnTo>
                  <a:lnTo>
                    <a:pt x="1062228" y="2762250"/>
                  </a:lnTo>
                  <a:cubicBezTo>
                    <a:pt x="1030224" y="2762250"/>
                    <a:pt x="998601" y="2761107"/>
                    <a:pt x="967105" y="2759075"/>
                  </a:cubicBezTo>
                  <a:lnTo>
                    <a:pt x="969645" y="2721102"/>
                  </a:lnTo>
                  <a:cubicBezTo>
                    <a:pt x="1000252" y="2723134"/>
                    <a:pt x="1030986" y="2724277"/>
                    <a:pt x="1062101" y="2724277"/>
                  </a:cubicBezTo>
                  <a:cubicBezTo>
                    <a:pt x="1068959" y="2724277"/>
                    <a:pt x="1075817" y="2724277"/>
                    <a:pt x="1082675" y="2724150"/>
                  </a:cubicBezTo>
                  <a:close/>
                  <a:moveTo>
                    <a:pt x="813308" y="2702052"/>
                  </a:moveTo>
                  <a:cubicBezTo>
                    <a:pt x="775081" y="2695067"/>
                    <a:pt x="737362" y="2686558"/>
                    <a:pt x="700278" y="2676525"/>
                  </a:cubicBezTo>
                  <a:lnTo>
                    <a:pt x="710184" y="2639822"/>
                  </a:lnTo>
                  <a:cubicBezTo>
                    <a:pt x="746252" y="2649601"/>
                    <a:pt x="782828" y="2657856"/>
                    <a:pt x="820039" y="2664587"/>
                  </a:cubicBezTo>
                  <a:close/>
                  <a:moveTo>
                    <a:pt x="560578" y="2590546"/>
                  </a:moveTo>
                  <a:cubicBezTo>
                    <a:pt x="524510" y="2576322"/>
                    <a:pt x="489204" y="2560574"/>
                    <a:pt x="454787" y="2543429"/>
                  </a:cubicBezTo>
                  <a:lnTo>
                    <a:pt x="471678" y="2509266"/>
                  </a:lnTo>
                  <a:cubicBezTo>
                    <a:pt x="505206" y="2525903"/>
                    <a:pt x="539496" y="2541270"/>
                    <a:pt x="574548" y="2555113"/>
                  </a:cubicBezTo>
                  <a:close/>
                  <a:moveTo>
                    <a:pt x="633095" y="2542540"/>
                  </a:moveTo>
                  <a:cubicBezTo>
                    <a:pt x="600583" y="2521585"/>
                    <a:pt x="569087" y="2499233"/>
                    <a:pt x="538480" y="2475738"/>
                  </a:cubicBezTo>
                  <a:lnTo>
                    <a:pt x="561721" y="2445639"/>
                  </a:lnTo>
                  <a:cubicBezTo>
                    <a:pt x="591439" y="2468499"/>
                    <a:pt x="622046" y="2490216"/>
                    <a:pt x="653669" y="2510663"/>
                  </a:cubicBezTo>
                  <a:close/>
                  <a:moveTo>
                    <a:pt x="442341" y="2343023"/>
                  </a:moveTo>
                  <a:cubicBezTo>
                    <a:pt x="414528" y="2316226"/>
                    <a:pt x="387985" y="2288286"/>
                    <a:pt x="362458" y="2259203"/>
                  </a:cubicBezTo>
                  <a:lnTo>
                    <a:pt x="391160" y="2234057"/>
                  </a:lnTo>
                  <a:cubicBezTo>
                    <a:pt x="415925" y="2262251"/>
                    <a:pt x="441833" y="2289556"/>
                    <a:pt x="468757" y="2315591"/>
                  </a:cubicBezTo>
                  <a:close/>
                  <a:moveTo>
                    <a:pt x="246761" y="2169414"/>
                  </a:moveTo>
                  <a:cubicBezTo>
                    <a:pt x="224790" y="2137791"/>
                    <a:pt x="204089" y="2105152"/>
                    <a:pt x="184658" y="2071751"/>
                  </a:cubicBezTo>
                  <a:lnTo>
                    <a:pt x="217678" y="2052701"/>
                  </a:lnTo>
                  <a:cubicBezTo>
                    <a:pt x="236474" y="2085213"/>
                    <a:pt x="256667" y="2116963"/>
                    <a:pt x="278003" y="2147697"/>
                  </a:cubicBezTo>
                  <a:close/>
                  <a:moveTo>
                    <a:pt x="115062" y="1933956"/>
                  </a:moveTo>
                  <a:cubicBezTo>
                    <a:pt x="99695" y="1898777"/>
                    <a:pt x="85725" y="1862709"/>
                    <a:pt x="73279" y="1826006"/>
                  </a:cubicBezTo>
                  <a:lnTo>
                    <a:pt x="109347" y="1813814"/>
                  </a:lnTo>
                  <a:cubicBezTo>
                    <a:pt x="121412" y="1849501"/>
                    <a:pt x="135001" y="1884426"/>
                    <a:pt x="149987" y="1918716"/>
                  </a:cubicBezTo>
                  <a:close/>
                  <a:moveTo>
                    <a:pt x="31750" y="1677289"/>
                  </a:moveTo>
                  <a:cubicBezTo>
                    <a:pt x="23622" y="1639824"/>
                    <a:pt x="16891" y="1601851"/>
                    <a:pt x="11811" y="1563370"/>
                  </a:cubicBezTo>
                  <a:lnTo>
                    <a:pt x="49530" y="1558417"/>
                  </a:lnTo>
                  <a:cubicBezTo>
                    <a:pt x="54483" y="1595882"/>
                    <a:pt x="60960" y="1632839"/>
                    <a:pt x="68834" y="1669161"/>
                  </a:cubicBezTo>
                  <a:close/>
                  <a:moveTo>
                    <a:pt x="254" y="1409319"/>
                  </a:moveTo>
                  <a:cubicBezTo>
                    <a:pt x="127" y="1399921"/>
                    <a:pt x="0" y="1390523"/>
                    <a:pt x="0" y="1381125"/>
                  </a:cubicBezTo>
                  <a:lnTo>
                    <a:pt x="19050" y="1381125"/>
                  </a:lnTo>
                  <a:lnTo>
                    <a:pt x="38100" y="1381125"/>
                  </a:lnTo>
                  <a:lnTo>
                    <a:pt x="19050" y="1381125"/>
                  </a:lnTo>
                  <a:lnTo>
                    <a:pt x="0" y="1381125"/>
                  </a:lnTo>
                  <a:cubicBezTo>
                    <a:pt x="0" y="1342136"/>
                    <a:pt x="1651" y="1303401"/>
                    <a:pt x="4826" y="1265174"/>
                  </a:cubicBezTo>
                  <a:lnTo>
                    <a:pt x="42799" y="1268349"/>
                  </a:lnTo>
                  <a:cubicBezTo>
                    <a:pt x="39751" y="1305560"/>
                    <a:pt x="38100" y="1343152"/>
                    <a:pt x="38100" y="1381125"/>
                  </a:cubicBezTo>
                  <a:cubicBezTo>
                    <a:pt x="38100" y="1391666"/>
                    <a:pt x="29591" y="1400175"/>
                    <a:pt x="19050" y="1400175"/>
                  </a:cubicBezTo>
                  <a:cubicBezTo>
                    <a:pt x="8509" y="1400175"/>
                    <a:pt x="0" y="1391666"/>
                    <a:pt x="0" y="1381125"/>
                  </a:cubicBezTo>
                  <a:cubicBezTo>
                    <a:pt x="0" y="1370584"/>
                    <a:pt x="8509" y="1362075"/>
                    <a:pt x="19050" y="1362075"/>
                  </a:cubicBezTo>
                  <a:cubicBezTo>
                    <a:pt x="29591" y="1362075"/>
                    <a:pt x="38100" y="1370584"/>
                    <a:pt x="38100" y="1381125"/>
                  </a:cubicBezTo>
                  <a:cubicBezTo>
                    <a:pt x="38100" y="1390269"/>
                    <a:pt x="38227" y="1399413"/>
                    <a:pt x="38354" y="1408557"/>
                  </a:cubicBezTo>
                  <a:close/>
                </a:path>
              </a:pathLst>
            </a:custGeom>
            <a:solidFill>
              <a:srgbClr val="F7F8F8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927031" y="5947313"/>
            <a:ext cx="1638656" cy="412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>
                <a:solidFill>
                  <a:srgbClr val="686867"/>
                </a:solidFill>
                <a:latin typeface="Roboto Bold"/>
              </a:rPr>
              <a:t>+65%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79990" y="6644253"/>
            <a:ext cx="1932503" cy="3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8"/>
              </a:lnSpc>
            </a:pPr>
            <a:r>
              <a:rPr lang="en-US" sz="1998">
                <a:solidFill>
                  <a:srgbClr val="FFFFFF"/>
                </a:solidFill>
                <a:latin typeface="Roboto"/>
              </a:rPr>
              <a:t>VTR</a:t>
            </a:r>
          </a:p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FFFFFF"/>
                </a:solidFill>
                <a:latin typeface="Roboto"/>
              </a:rPr>
              <a:t>(taxa de conclusão</a:t>
            </a:r>
          </a:p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FFFFFF"/>
                </a:solidFill>
                <a:latin typeface="Roboto"/>
              </a:rPr>
              <a:t>de vídeo)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27216" y="3774120"/>
            <a:ext cx="163865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>
                <a:solidFill>
                  <a:srgbClr val="686867"/>
                </a:solidFill>
                <a:latin typeface="Roboto Bold"/>
              </a:rPr>
              <a:t>+75%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79990" y="4237138"/>
            <a:ext cx="1932503" cy="3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8"/>
              </a:lnSpc>
            </a:pPr>
            <a:r>
              <a:rPr lang="en-US" sz="1998" dirty="0">
                <a:solidFill>
                  <a:srgbClr val="FFFFFF"/>
                </a:solidFill>
                <a:latin typeface="Roboto"/>
              </a:rPr>
              <a:t>Viewability</a:t>
            </a:r>
          </a:p>
          <a:p>
            <a:pPr algn="ctr">
              <a:lnSpc>
                <a:spcPts val="2398"/>
              </a:lnSpc>
            </a:pPr>
            <a:r>
              <a:rPr lang="en-US" sz="1998" dirty="0" err="1">
                <a:solidFill>
                  <a:srgbClr val="FFFFFF"/>
                </a:solidFill>
                <a:latin typeface="Roboto"/>
              </a:rPr>
              <a:t>vídeo</a:t>
            </a:r>
            <a:endParaRPr lang="en-US" sz="1998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26654" y="8342738"/>
            <a:ext cx="163925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>
                <a:solidFill>
                  <a:srgbClr val="686867"/>
                </a:solidFill>
                <a:latin typeface="Roboto Bold"/>
              </a:rPr>
              <a:t>0,37%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53156" y="9066557"/>
            <a:ext cx="1786779" cy="3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8"/>
              </a:lnSpc>
            </a:pPr>
            <a:r>
              <a:rPr lang="en-US" sz="1998">
                <a:solidFill>
                  <a:srgbClr val="FFFFFF"/>
                </a:solidFill>
                <a:latin typeface="Roboto"/>
              </a:rPr>
              <a:t>CTR </a:t>
            </a:r>
          </a:p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FFFFFF"/>
                </a:solidFill>
                <a:latin typeface="Roboto"/>
              </a:rPr>
              <a:t>(Taxa de clique)</a:t>
            </a:r>
          </a:p>
        </p:txBody>
      </p:sp>
      <p:sp>
        <p:nvSpPr>
          <p:cNvPr id="31" name="Freeform 31"/>
          <p:cNvSpPr/>
          <p:nvPr/>
        </p:nvSpPr>
        <p:spPr>
          <a:xfrm rot="6845618">
            <a:off x="10463284" y="-6991116"/>
            <a:ext cx="9937698" cy="9883492"/>
          </a:xfrm>
          <a:custGeom>
            <a:avLst/>
            <a:gdLst/>
            <a:ahLst/>
            <a:cxnLst/>
            <a:rect l="l" t="t" r="r" b="b"/>
            <a:pathLst>
              <a:path w="9937698" h="9883492">
                <a:moveTo>
                  <a:pt x="0" y="0"/>
                </a:moveTo>
                <a:lnTo>
                  <a:pt x="9937698" y="0"/>
                </a:lnTo>
                <a:lnTo>
                  <a:pt x="9937698" y="9883493"/>
                </a:lnTo>
                <a:lnTo>
                  <a:pt x="0" y="98834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93855"/>
            <a:ext cx="212212" cy="987424"/>
            <a:chOff x="0" y="0"/>
            <a:chExt cx="55891" cy="260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1" cy="260062"/>
            </a:xfrm>
            <a:custGeom>
              <a:avLst/>
              <a:gdLst/>
              <a:ahLst/>
              <a:cxnLst/>
              <a:rect l="l" t="t" r="r" b="b"/>
              <a:pathLst>
                <a:path w="55891" h="260062">
                  <a:moveTo>
                    <a:pt x="0" y="0"/>
                  </a:moveTo>
                  <a:lnTo>
                    <a:pt x="55891" y="0"/>
                  </a:lnTo>
                  <a:lnTo>
                    <a:pt x="55891" y="260062"/>
                  </a:lnTo>
                  <a:lnTo>
                    <a:pt x="0" y="26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1" cy="29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39078" y="3297428"/>
            <a:ext cx="11749797" cy="6477654"/>
            <a:chOff x="0" y="0"/>
            <a:chExt cx="3094597" cy="1706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4597" cy="1706049"/>
            </a:xfrm>
            <a:custGeom>
              <a:avLst/>
              <a:gdLst/>
              <a:ahLst/>
              <a:cxnLst/>
              <a:rect l="l" t="t" r="r" b="b"/>
              <a:pathLst>
                <a:path w="3094597" h="1706049">
                  <a:moveTo>
                    <a:pt x="17131" y="0"/>
                  </a:moveTo>
                  <a:lnTo>
                    <a:pt x="3077465" y="0"/>
                  </a:lnTo>
                  <a:cubicBezTo>
                    <a:pt x="3082009" y="0"/>
                    <a:pt x="3086366" y="1805"/>
                    <a:pt x="3089579" y="5018"/>
                  </a:cubicBezTo>
                  <a:cubicBezTo>
                    <a:pt x="3092792" y="8230"/>
                    <a:pt x="3094597" y="12588"/>
                    <a:pt x="3094597" y="17131"/>
                  </a:cubicBezTo>
                  <a:lnTo>
                    <a:pt x="3094597" y="1688917"/>
                  </a:lnTo>
                  <a:cubicBezTo>
                    <a:pt x="3094597" y="1693461"/>
                    <a:pt x="3092792" y="1697818"/>
                    <a:pt x="3089579" y="1701031"/>
                  </a:cubicBezTo>
                  <a:cubicBezTo>
                    <a:pt x="3086366" y="1704244"/>
                    <a:pt x="3082009" y="1706049"/>
                    <a:pt x="3077465" y="1706049"/>
                  </a:cubicBezTo>
                  <a:lnTo>
                    <a:pt x="17131" y="1706049"/>
                  </a:lnTo>
                  <a:cubicBezTo>
                    <a:pt x="12588" y="1706049"/>
                    <a:pt x="8230" y="1704244"/>
                    <a:pt x="5018" y="1701031"/>
                  </a:cubicBezTo>
                  <a:cubicBezTo>
                    <a:pt x="1805" y="1697818"/>
                    <a:pt x="0" y="1693461"/>
                    <a:pt x="0" y="1688917"/>
                  </a:cubicBezTo>
                  <a:lnTo>
                    <a:pt x="0" y="17131"/>
                  </a:lnTo>
                  <a:cubicBezTo>
                    <a:pt x="0" y="12588"/>
                    <a:pt x="1805" y="8230"/>
                    <a:pt x="5018" y="5018"/>
                  </a:cubicBezTo>
                  <a:cubicBezTo>
                    <a:pt x="8230" y="1805"/>
                    <a:pt x="12588" y="0"/>
                    <a:pt x="17131" y="0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94597" cy="1744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43828" y="3202178"/>
            <a:ext cx="11749797" cy="6477654"/>
            <a:chOff x="0" y="0"/>
            <a:chExt cx="3094597" cy="17060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4597" cy="1706049"/>
            </a:xfrm>
            <a:custGeom>
              <a:avLst/>
              <a:gdLst/>
              <a:ahLst/>
              <a:cxnLst/>
              <a:rect l="l" t="t" r="r" b="b"/>
              <a:pathLst>
                <a:path w="3094597" h="1706049">
                  <a:moveTo>
                    <a:pt x="17131" y="0"/>
                  </a:moveTo>
                  <a:lnTo>
                    <a:pt x="3077465" y="0"/>
                  </a:lnTo>
                  <a:cubicBezTo>
                    <a:pt x="3082009" y="0"/>
                    <a:pt x="3086366" y="1805"/>
                    <a:pt x="3089579" y="5018"/>
                  </a:cubicBezTo>
                  <a:cubicBezTo>
                    <a:pt x="3092792" y="8230"/>
                    <a:pt x="3094597" y="12588"/>
                    <a:pt x="3094597" y="17131"/>
                  </a:cubicBezTo>
                  <a:lnTo>
                    <a:pt x="3094597" y="1688917"/>
                  </a:lnTo>
                  <a:cubicBezTo>
                    <a:pt x="3094597" y="1693461"/>
                    <a:pt x="3092792" y="1697818"/>
                    <a:pt x="3089579" y="1701031"/>
                  </a:cubicBezTo>
                  <a:cubicBezTo>
                    <a:pt x="3086366" y="1704244"/>
                    <a:pt x="3082009" y="1706049"/>
                    <a:pt x="3077465" y="1706049"/>
                  </a:cubicBezTo>
                  <a:lnTo>
                    <a:pt x="17131" y="1706049"/>
                  </a:lnTo>
                  <a:cubicBezTo>
                    <a:pt x="12588" y="1706049"/>
                    <a:pt x="8230" y="1704244"/>
                    <a:pt x="5018" y="1701031"/>
                  </a:cubicBezTo>
                  <a:cubicBezTo>
                    <a:pt x="1805" y="1697818"/>
                    <a:pt x="0" y="1693461"/>
                    <a:pt x="0" y="1688917"/>
                  </a:cubicBezTo>
                  <a:lnTo>
                    <a:pt x="0" y="17131"/>
                  </a:lnTo>
                  <a:cubicBezTo>
                    <a:pt x="0" y="12588"/>
                    <a:pt x="1805" y="8230"/>
                    <a:pt x="5018" y="5018"/>
                  </a:cubicBezTo>
                  <a:cubicBezTo>
                    <a:pt x="8230" y="1805"/>
                    <a:pt x="12588" y="0"/>
                    <a:pt x="1713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94597" cy="1744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8236" y="2112429"/>
            <a:ext cx="15295797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999" spc="173">
                <a:solidFill>
                  <a:srgbClr val="FFFFFF"/>
                </a:solidFill>
                <a:latin typeface="Sundry W05 Super"/>
              </a:rPr>
              <a:t>ANÚNCIOS EM DISPLAY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11146" y="7993051"/>
            <a:ext cx="2070796" cy="2071696"/>
            <a:chOff x="0" y="0"/>
            <a:chExt cx="2761062" cy="27622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84526" cy="2762250"/>
            </a:xfrm>
            <a:custGeom>
              <a:avLst/>
              <a:gdLst/>
              <a:ahLst/>
              <a:cxnLst/>
              <a:rect l="l" t="t" r="r" b="b"/>
              <a:pathLst>
                <a:path w="2684526" h="2762250">
                  <a:moveTo>
                    <a:pt x="26162" y="1112520"/>
                  </a:moveTo>
                  <a:cubicBezTo>
                    <a:pt x="33655" y="1074420"/>
                    <a:pt x="42799" y="1036828"/>
                    <a:pt x="53340" y="999871"/>
                  </a:cubicBezTo>
                  <a:lnTo>
                    <a:pt x="89916" y="1010412"/>
                  </a:lnTo>
                  <a:cubicBezTo>
                    <a:pt x="79629" y="1046353"/>
                    <a:pt x="70739" y="1082802"/>
                    <a:pt x="63500" y="1119886"/>
                  </a:cubicBezTo>
                  <a:close/>
                  <a:moveTo>
                    <a:pt x="104013" y="854202"/>
                  </a:moveTo>
                  <a:cubicBezTo>
                    <a:pt x="118745" y="818388"/>
                    <a:pt x="135001" y="783336"/>
                    <a:pt x="152654" y="749046"/>
                  </a:cubicBezTo>
                  <a:lnTo>
                    <a:pt x="186563" y="766445"/>
                  </a:lnTo>
                  <a:cubicBezTo>
                    <a:pt x="169418" y="799719"/>
                    <a:pt x="153543" y="833755"/>
                    <a:pt x="139192" y="868680"/>
                  </a:cubicBezTo>
                  <a:close/>
                  <a:moveTo>
                    <a:pt x="266192" y="630555"/>
                  </a:moveTo>
                  <a:cubicBezTo>
                    <a:pt x="287655" y="598424"/>
                    <a:pt x="310388" y="567182"/>
                    <a:pt x="334391" y="536956"/>
                  </a:cubicBezTo>
                  <a:lnTo>
                    <a:pt x="329057" y="546100"/>
                  </a:lnTo>
                  <a:cubicBezTo>
                    <a:pt x="305689" y="575437"/>
                    <a:pt x="283591" y="605790"/>
                    <a:pt x="262763" y="637159"/>
                  </a:cubicBezTo>
                  <a:close/>
                  <a:moveTo>
                    <a:pt x="401828" y="407162"/>
                  </a:moveTo>
                  <a:cubicBezTo>
                    <a:pt x="429006" y="379730"/>
                    <a:pt x="457454" y="353568"/>
                    <a:pt x="486791" y="328549"/>
                  </a:cubicBezTo>
                  <a:lnTo>
                    <a:pt x="511429" y="357505"/>
                  </a:lnTo>
                  <a:cubicBezTo>
                    <a:pt x="482854" y="381889"/>
                    <a:pt x="455295" y="407416"/>
                    <a:pt x="428752" y="433959"/>
                  </a:cubicBezTo>
                  <a:close/>
                  <a:moveTo>
                    <a:pt x="609727" y="235204"/>
                  </a:moveTo>
                  <a:cubicBezTo>
                    <a:pt x="641731" y="213614"/>
                    <a:pt x="674624" y="193421"/>
                    <a:pt x="708279" y="174498"/>
                  </a:cubicBezTo>
                  <a:lnTo>
                    <a:pt x="726821" y="207772"/>
                  </a:lnTo>
                  <a:cubicBezTo>
                    <a:pt x="693928" y="226060"/>
                    <a:pt x="662051" y="245745"/>
                    <a:pt x="630936" y="266700"/>
                  </a:cubicBezTo>
                  <a:close/>
                  <a:moveTo>
                    <a:pt x="847090" y="106934"/>
                  </a:moveTo>
                  <a:cubicBezTo>
                    <a:pt x="882523" y="92075"/>
                    <a:pt x="918718" y="78613"/>
                    <a:pt x="955675" y="66675"/>
                  </a:cubicBezTo>
                  <a:lnTo>
                    <a:pt x="967359" y="102870"/>
                  </a:lnTo>
                  <a:cubicBezTo>
                    <a:pt x="931545" y="114427"/>
                    <a:pt x="896239" y="127508"/>
                    <a:pt x="861822" y="141986"/>
                  </a:cubicBezTo>
                  <a:close/>
                  <a:moveTo>
                    <a:pt x="1105027" y="27559"/>
                  </a:moveTo>
                  <a:cubicBezTo>
                    <a:pt x="1142619" y="19939"/>
                    <a:pt x="1180719" y="13843"/>
                    <a:pt x="1219327" y="9398"/>
                  </a:cubicBezTo>
                  <a:lnTo>
                    <a:pt x="1223772" y="47244"/>
                  </a:lnTo>
                  <a:cubicBezTo>
                    <a:pt x="1186307" y="51562"/>
                    <a:pt x="1149223" y="57531"/>
                    <a:pt x="1112647" y="64897"/>
                  </a:cubicBezTo>
                  <a:close/>
                  <a:moveTo>
                    <a:pt x="1373505" y="0"/>
                  </a:moveTo>
                  <a:cubicBezTo>
                    <a:pt x="1375918" y="0"/>
                    <a:pt x="1378204" y="0"/>
                    <a:pt x="1380617" y="0"/>
                  </a:cubicBezTo>
                  <a:lnTo>
                    <a:pt x="1380617" y="19050"/>
                  </a:lnTo>
                  <a:lnTo>
                    <a:pt x="1380617" y="0"/>
                  </a:lnTo>
                  <a:lnTo>
                    <a:pt x="1380617" y="19050"/>
                  </a:lnTo>
                  <a:lnTo>
                    <a:pt x="1380617" y="0"/>
                  </a:lnTo>
                  <a:cubicBezTo>
                    <a:pt x="1417320" y="0"/>
                    <a:pt x="1453642" y="1397"/>
                    <a:pt x="1489583" y="4191"/>
                  </a:cubicBezTo>
                  <a:lnTo>
                    <a:pt x="1486662" y="42164"/>
                  </a:lnTo>
                  <a:cubicBezTo>
                    <a:pt x="1451610" y="39497"/>
                    <a:pt x="1416177" y="38100"/>
                    <a:pt x="1380490" y="38100"/>
                  </a:cubicBezTo>
                  <a:cubicBezTo>
                    <a:pt x="1378204" y="38100"/>
                    <a:pt x="1375918" y="38100"/>
                    <a:pt x="1373632" y="38100"/>
                  </a:cubicBezTo>
                  <a:close/>
                  <a:moveTo>
                    <a:pt x="1642491" y="62865"/>
                  </a:moveTo>
                  <a:cubicBezTo>
                    <a:pt x="1680718" y="70231"/>
                    <a:pt x="1718310" y="79121"/>
                    <a:pt x="1755267" y="89535"/>
                  </a:cubicBezTo>
                  <a:lnTo>
                    <a:pt x="1744980" y="126238"/>
                  </a:lnTo>
                  <a:cubicBezTo>
                    <a:pt x="1709039" y="116078"/>
                    <a:pt x="1672463" y="107442"/>
                    <a:pt x="1635379" y="100330"/>
                  </a:cubicBezTo>
                  <a:close/>
                  <a:moveTo>
                    <a:pt x="1901063" y="101600"/>
                  </a:moveTo>
                  <a:cubicBezTo>
                    <a:pt x="1937004" y="116205"/>
                    <a:pt x="1972056" y="132334"/>
                    <a:pt x="2006346" y="149860"/>
                  </a:cubicBezTo>
                  <a:lnTo>
                    <a:pt x="1989074" y="183769"/>
                  </a:lnTo>
                  <a:cubicBezTo>
                    <a:pt x="1955673" y="166751"/>
                    <a:pt x="1921510" y="151130"/>
                    <a:pt x="1886712" y="136906"/>
                  </a:cubicBezTo>
                  <a:close/>
                  <a:moveTo>
                    <a:pt x="2125345" y="262763"/>
                  </a:moveTo>
                  <a:cubicBezTo>
                    <a:pt x="2157603" y="284099"/>
                    <a:pt x="2188972" y="306705"/>
                    <a:pt x="2219198" y="330581"/>
                  </a:cubicBezTo>
                  <a:lnTo>
                    <a:pt x="2195703" y="360553"/>
                  </a:lnTo>
                  <a:cubicBezTo>
                    <a:pt x="2166239" y="337312"/>
                    <a:pt x="2135759" y="315341"/>
                    <a:pt x="2104390" y="294640"/>
                  </a:cubicBezTo>
                  <a:close/>
                  <a:moveTo>
                    <a:pt x="2314067" y="464439"/>
                  </a:moveTo>
                  <a:cubicBezTo>
                    <a:pt x="2341499" y="491490"/>
                    <a:pt x="2367915" y="519811"/>
                    <a:pt x="2393061" y="549021"/>
                  </a:cubicBezTo>
                  <a:lnTo>
                    <a:pt x="2364105" y="573786"/>
                  </a:lnTo>
                  <a:cubicBezTo>
                    <a:pt x="2339594" y="545338"/>
                    <a:pt x="2314067" y="517779"/>
                    <a:pt x="2287270" y="491490"/>
                  </a:cubicBezTo>
                  <a:close/>
                  <a:moveTo>
                    <a:pt x="2522220" y="604393"/>
                  </a:moveTo>
                  <a:cubicBezTo>
                    <a:pt x="2543937" y="636270"/>
                    <a:pt x="2564257" y="669036"/>
                    <a:pt x="2583307" y="702691"/>
                  </a:cubicBezTo>
                  <a:lnTo>
                    <a:pt x="2550160" y="721360"/>
                  </a:lnTo>
                  <a:cubicBezTo>
                    <a:pt x="2531618" y="688594"/>
                    <a:pt x="2511806" y="656717"/>
                    <a:pt x="2490724" y="625729"/>
                  </a:cubicBezTo>
                  <a:close/>
                  <a:moveTo>
                    <a:pt x="2620137" y="862584"/>
                  </a:moveTo>
                  <a:cubicBezTo>
                    <a:pt x="2635123" y="898017"/>
                    <a:pt x="2648712" y="934085"/>
                    <a:pt x="2660904" y="970915"/>
                  </a:cubicBezTo>
                  <a:lnTo>
                    <a:pt x="2624709" y="982853"/>
                  </a:lnTo>
                  <a:cubicBezTo>
                    <a:pt x="2612898" y="947039"/>
                    <a:pt x="2599690" y="911987"/>
                    <a:pt x="2585085" y="877570"/>
                  </a:cubicBezTo>
                  <a:close/>
                  <a:moveTo>
                    <a:pt x="2665730" y="1135126"/>
                  </a:moveTo>
                  <a:cubicBezTo>
                    <a:pt x="2673477" y="1172591"/>
                    <a:pt x="2679827" y="1210691"/>
                    <a:pt x="2684526" y="1249299"/>
                  </a:cubicBezTo>
                  <a:lnTo>
                    <a:pt x="2646680" y="1253871"/>
                  </a:lnTo>
                  <a:cubicBezTo>
                    <a:pt x="2642108" y="1216406"/>
                    <a:pt x="2636012" y="1179322"/>
                    <a:pt x="2628519" y="1142873"/>
                  </a:cubicBezTo>
                  <a:close/>
                  <a:moveTo>
                    <a:pt x="2657348" y="1411097"/>
                  </a:moveTo>
                  <a:cubicBezTo>
                    <a:pt x="2657348" y="1415796"/>
                    <a:pt x="2657475" y="1420495"/>
                    <a:pt x="2657475" y="1425194"/>
                  </a:cubicBezTo>
                  <a:lnTo>
                    <a:pt x="2638425" y="1425194"/>
                  </a:lnTo>
                  <a:lnTo>
                    <a:pt x="2657475" y="1425194"/>
                  </a:lnTo>
                  <a:cubicBezTo>
                    <a:pt x="2657475" y="1459484"/>
                    <a:pt x="2656205" y="1493520"/>
                    <a:pt x="2653792" y="1527175"/>
                  </a:cubicBezTo>
                  <a:lnTo>
                    <a:pt x="2615819" y="1524381"/>
                  </a:lnTo>
                  <a:cubicBezTo>
                    <a:pt x="2618232" y="1491615"/>
                    <a:pt x="2619375" y="1458468"/>
                    <a:pt x="2619375" y="1425194"/>
                  </a:cubicBezTo>
                  <a:cubicBezTo>
                    <a:pt x="2619375" y="1420622"/>
                    <a:pt x="2619375" y="1416050"/>
                    <a:pt x="2619248" y="1411478"/>
                  </a:cubicBezTo>
                  <a:close/>
                  <a:moveTo>
                    <a:pt x="2595880" y="1680591"/>
                  </a:moveTo>
                  <a:cubicBezTo>
                    <a:pt x="2588768" y="1718818"/>
                    <a:pt x="2580005" y="1756410"/>
                    <a:pt x="2569845" y="1793494"/>
                  </a:cubicBezTo>
                  <a:lnTo>
                    <a:pt x="2533142" y="1783334"/>
                  </a:lnTo>
                  <a:cubicBezTo>
                    <a:pt x="2543048" y="1747393"/>
                    <a:pt x="2551557" y="1710690"/>
                    <a:pt x="2558415" y="1673606"/>
                  </a:cubicBezTo>
                  <a:close/>
                  <a:moveTo>
                    <a:pt x="2483104" y="1932686"/>
                  </a:moveTo>
                  <a:cubicBezTo>
                    <a:pt x="2468626" y="1968627"/>
                    <a:pt x="2452751" y="2003806"/>
                    <a:pt x="2435479" y="2038223"/>
                  </a:cubicBezTo>
                  <a:lnTo>
                    <a:pt x="2401443" y="2021078"/>
                  </a:lnTo>
                  <a:cubicBezTo>
                    <a:pt x="2418207" y="1987677"/>
                    <a:pt x="2433701" y="1953387"/>
                    <a:pt x="2447671" y="1918462"/>
                  </a:cubicBezTo>
                  <a:close/>
                  <a:moveTo>
                    <a:pt x="2323211" y="2157857"/>
                  </a:moveTo>
                  <a:cubicBezTo>
                    <a:pt x="2302129" y="2190242"/>
                    <a:pt x="2279650" y="2221738"/>
                    <a:pt x="2256028" y="2252091"/>
                  </a:cubicBezTo>
                  <a:lnTo>
                    <a:pt x="2225929" y="2228723"/>
                  </a:lnTo>
                  <a:cubicBezTo>
                    <a:pt x="2248916" y="2199132"/>
                    <a:pt x="2270760" y="2168525"/>
                    <a:pt x="2291334" y="2137029"/>
                  </a:cubicBezTo>
                  <a:close/>
                  <a:moveTo>
                    <a:pt x="2122678" y="2347595"/>
                  </a:moveTo>
                  <a:cubicBezTo>
                    <a:pt x="2095754" y="2375281"/>
                    <a:pt x="2067687" y="2401697"/>
                    <a:pt x="2038477" y="2427097"/>
                  </a:cubicBezTo>
                  <a:lnTo>
                    <a:pt x="2013458" y="2398395"/>
                  </a:lnTo>
                  <a:cubicBezTo>
                    <a:pt x="2041779" y="2373757"/>
                    <a:pt x="2069084" y="2347976"/>
                    <a:pt x="2095373" y="2321052"/>
                  </a:cubicBezTo>
                  <a:close/>
                  <a:moveTo>
                    <a:pt x="1889125" y="2495042"/>
                  </a:moveTo>
                  <a:cubicBezTo>
                    <a:pt x="1857375" y="2516886"/>
                    <a:pt x="1824736" y="2537460"/>
                    <a:pt x="1791208" y="2556637"/>
                  </a:cubicBezTo>
                  <a:lnTo>
                    <a:pt x="1772285" y="2523617"/>
                  </a:lnTo>
                  <a:cubicBezTo>
                    <a:pt x="1804924" y="2504948"/>
                    <a:pt x="1836674" y="2484882"/>
                    <a:pt x="1867535" y="2463673"/>
                  </a:cubicBezTo>
                  <a:close/>
                  <a:moveTo>
                    <a:pt x="1631442" y="2594356"/>
                  </a:moveTo>
                  <a:cubicBezTo>
                    <a:pt x="1596136" y="2609596"/>
                    <a:pt x="1560068" y="2623439"/>
                    <a:pt x="1523365" y="2635631"/>
                  </a:cubicBezTo>
                  <a:lnTo>
                    <a:pt x="1511300" y="2599563"/>
                  </a:lnTo>
                  <a:cubicBezTo>
                    <a:pt x="1546987" y="2587625"/>
                    <a:pt x="1582039" y="2574163"/>
                    <a:pt x="1616456" y="2559431"/>
                  </a:cubicBezTo>
                  <a:close/>
                  <a:moveTo>
                    <a:pt x="1359408" y="2641473"/>
                  </a:moveTo>
                  <a:cubicBezTo>
                    <a:pt x="1321943" y="2649474"/>
                    <a:pt x="1283843" y="2655951"/>
                    <a:pt x="1245362" y="2660777"/>
                  </a:cubicBezTo>
                  <a:lnTo>
                    <a:pt x="1240536" y="2623058"/>
                  </a:lnTo>
                  <a:cubicBezTo>
                    <a:pt x="1278001" y="2618359"/>
                    <a:pt x="1314958" y="2612009"/>
                    <a:pt x="1351407" y="2604262"/>
                  </a:cubicBezTo>
                  <a:close/>
                  <a:moveTo>
                    <a:pt x="1083437" y="2634488"/>
                  </a:moveTo>
                  <a:cubicBezTo>
                    <a:pt x="1076325" y="2634615"/>
                    <a:pt x="1069340" y="2634615"/>
                    <a:pt x="1062228" y="2634615"/>
                  </a:cubicBezTo>
                  <a:lnTo>
                    <a:pt x="1062228" y="2743200"/>
                  </a:lnTo>
                  <a:lnTo>
                    <a:pt x="1062228" y="2762250"/>
                  </a:lnTo>
                  <a:cubicBezTo>
                    <a:pt x="1030224" y="2762250"/>
                    <a:pt x="998601" y="2761107"/>
                    <a:pt x="967105" y="2759075"/>
                  </a:cubicBezTo>
                  <a:lnTo>
                    <a:pt x="969645" y="2721102"/>
                  </a:lnTo>
                  <a:cubicBezTo>
                    <a:pt x="1000252" y="2723134"/>
                    <a:pt x="1030986" y="2724277"/>
                    <a:pt x="1062101" y="2724277"/>
                  </a:cubicBezTo>
                  <a:cubicBezTo>
                    <a:pt x="1068959" y="2724277"/>
                    <a:pt x="1075817" y="2724277"/>
                    <a:pt x="1082675" y="2724150"/>
                  </a:cubicBezTo>
                  <a:close/>
                  <a:moveTo>
                    <a:pt x="813308" y="2702052"/>
                  </a:moveTo>
                  <a:cubicBezTo>
                    <a:pt x="775081" y="2695067"/>
                    <a:pt x="737362" y="2686558"/>
                    <a:pt x="700278" y="2676525"/>
                  </a:cubicBezTo>
                  <a:lnTo>
                    <a:pt x="710184" y="2639822"/>
                  </a:lnTo>
                  <a:cubicBezTo>
                    <a:pt x="746252" y="2649601"/>
                    <a:pt x="782828" y="2657856"/>
                    <a:pt x="820039" y="2664587"/>
                  </a:cubicBezTo>
                  <a:close/>
                  <a:moveTo>
                    <a:pt x="560578" y="2590546"/>
                  </a:moveTo>
                  <a:cubicBezTo>
                    <a:pt x="524510" y="2576322"/>
                    <a:pt x="489204" y="2560574"/>
                    <a:pt x="454787" y="2543429"/>
                  </a:cubicBezTo>
                  <a:lnTo>
                    <a:pt x="471678" y="2509266"/>
                  </a:lnTo>
                  <a:cubicBezTo>
                    <a:pt x="505206" y="2525903"/>
                    <a:pt x="539496" y="2541270"/>
                    <a:pt x="574548" y="2555113"/>
                  </a:cubicBezTo>
                  <a:close/>
                  <a:moveTo>
                    <a:pt x="633095" y="2542540"/>
                  </a:moveTo>
                  <a:cubicBezTo>
                    <a:pt x="600583" y="2521585"/>
                    <a:pt x="569087" y="2499233"/>
                    <a:pt x="538480" y="2475738"/>
                  </a:cubicBezTo>
                  <a:lnTo>
                    <a:pt x="561721" y="2445639"/>
                  </a:lnTo>
                  <a:cubicBezTo>
                    <a:pt x="591439" y="2468499"/>
                    <a:pt x="622046" y="2490216"/>
                    <a:pt x="653669" y="2510663"/>
                  </a:cubicBezTo>
                  <a:close/>
                  <a:moveTo>
                    <a:pt x="442341" y="2343023"/>
                  </a:moveTo>
                  <a:cubicBezTo>
                    <a:pt x="414528" y="2316226"/>
                    <a:pt x="387985" y="2288286"/>
                    <a:pt x="362458" y="2259203"/>
                  </a:cubicBezTo>
                  <a:lnTo>
                    <a:pt x="391160" y="2234057"/>
                  </a:lnTo>
                  <a:cubicBezTo>
                    <a:pt x="415925" y="2262251"/>
                    <a:pt x="441833" y="2289556"/>
                    <a:pt x="468757" y="2315591"/>
                  </a:cubicBezTo>
                  <a:close/>
                  <a:moveTo>
                    <a:pt x="246761" y="2169414"/>
                  </a:moveTo>
                  <a:cubicBezTo>
                    <a:pt x="224790" y="2137791"/>
                    <a:pt x="204089" y="2105152"/>
                    <a:pt x="184658" y="2071751"/>
                  </a:cubicBezTo>
                  <a:lnTo>
                    <a:pt x="217678" y="2052701"/>
                  </a:lnTo>
                  <a:cubicBezTo>
                    <a:pt x="236474" y="2085213"/>
                    <a:pt x="256667" y="2116963"/>
                    <a:pt x="278003" y="2147697"/>
                  </a:cubicBezTo>
                  <a:close/>
                  <a:moveTo>
                    <a:pt x="115062" y="1933956"/>
                  </a:moveTo>
                  <a:cubicBezTo>
                    <a:pt x="99695" y="1898777"/>
                    <a:pt x="85725" y="1862709"/>
                    <a:pt x="73279" y="1826006"/>
                  </a:cubicBezTo>
                  <a:lnTo>
                    <a:pt x="109347" y="1813814"/>
                  </a:lnTo>
                  <a:cubicBezTo>
                    <a:pt x="121412" y="1849501"/>
                    <a:pt x="135001" y="1884426"/>
                    <a:pt x="149987" y="1918716"/>
                  </a:cubicBezTo>
                  <a:close/>
                  <a:moveTo>
                    <a:pt x="31750" y="1677289"/>
                  </a:moveTo>
                  <a:cubicBezTo>
                    <a:pt x="23622" y="1639824"/>
                    <a:pt x="16891" y="1601851"/>
                    <a:pt x="11811" y="1563370"/>
                  </a:cubicBezTo>
                  <a:lnTo>
                    <a:pt x="49530" y="1558417"/>
                  </a:lnTo>
                  <a:cubicBezTo>
                    <a:pt x="54483" y="1595882"/>
                    <a:pt x="60960" y="1632839"/>
                    <a:pt x="68834" y="1669161"/>
                  </a:cubicBezTo>
                  <a:close/>
                  <a:moveTo>
                    <a:pt x="254" y="1409319"/>
                  </a:moveTo>
                  <a:cubicBezTo>
                    <a:pt x="127" y="1399921"/>
                    <a:pt x="0" y="1390523"/>
                    <a:pt x="0" y="1381125"/>
                  </a:cubicBezTo>
                  <a:lnTo>
                    <a:pt x="19050" y="1381125"/>
                  </a:lnTo>
                  <a:lnTo>
                    <a:pt x="38100" y="1381125"/>
                  </a:lnTo>
                  <a:lnTo>
                    <a:pt x="19050" y="1381125"/>
                  </a:lnTo>
                  <a:lnTo>
                    <a:pt x="0" y="1381125"/>
                  </a:lnTo>
                  <a:cubicBezTo>
                    <a:pt x="0" y="1342136"/>
                    <a:pt x="1651" y="1303401"/>
                    <a:pt x="4826" y="1265174"/>
                  </a:cubicBezTo>
                  <a:lnTo>
                    <a:pt x="42799" y="1268349"/>
                  </a:lnTo>
                  <a:cubicBezTo>
                    <a:pt x="39751" y="1305560"/>
                    <a:pt x="38100" y="1343152"/>
                    <a:pt x="38100" y="1381125"/>
                  </a:cubicBezTo>
                  <a:cubicBezTo>
                    <a:pt x="38100" y="1391666"/>
                    <a:pt x="29591" y="1400175"/>
                    <a:pt x="19050" y="1400175"/>
                  </a:cubicBezTo>
                  <a:cubicBezTo>
                    <a:pt x="8509" y="1400175"/>
                    <a:pt x="0" y="1391666"/>
                    <a:pt x="0" y="1381125"/>
                  </a:cubicBezTo>
                  <a:cubicBezTo>
                    <a:pt x="0" y="1370584"/>
                    <a:pt x="8509" y="1362075"/>
                    <a:pt x="19050" y="1362075"/>
                  </a:cubicBezTo>
                  <a:cubicBezTo>
                    <a:pt x="29591" y="1362075"/>
                    <a:pt x="38100" y="1370584"/>
                    <a:pt x="38100" y="1381125"/>
                  </a:cubicBezTo>
                  <a:cubicBezTo>
                    <a:pt x="38100" y="1390269"/>
                    <a:pt x="38227" y="1399413"/>
                    <a:pt x="38354" y="1408557"/>
                  </a:cubicBezTo>
                  <a:close/>
                </a:path>
              </a:pathLst>
            </a:custGeom>
            <a:solidFill>
              <a:srgbClr val="F7F8F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1146" y="3202178"/>
            <a:ext cx="2070796" cy="2071696"/>
            <a:chOff x="0" y="0"/>
            <a:chExt cx="2761062" cy="27622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84526" cy="2762250"/>
            </a:xfrm>
            <a:custGeom>
              <a:avLst/>
              <a:gdLst/>
              <a:ahLst/>
              <a:cxnLst/>
              <a:rect l="l" t="t" r="r" b="b"/>
              <a:pathLst>
                <a:path w="2684526" h="2762250">
                  <a:moveTo>
                    <a:pt x="26162" y="1112520"/>
                  </a:moveTo>
                  <a:cubicBezTo>
                    <a:pt x="33655" y="1074420"/>
                    <a:pt x="42799" y="1036828"/>
                    <a:pt x="53340" y="999871"/>
                  </a:cubicBezTo>
                  <a:lnTo>
                    <a:pt x="89916" y="1010412"/>
                  </a:lnTo>
                  <a:cubicBezTo>
                    <a:pt x="79629" y="1046353"/>
                    <a:pt x="70739" y="1082802"/>
                    <a:pt x="63500" y="1119886"/>
                  </a:cubicBezTo>
                  <a:close/>
                  <a:moveTo>
                    <a:pt x="104013" y="854202"/>
                  </a:moveTo>
                  <a:cubicBezTo>
                    <a:pt x="118745" y="818388"/>
                    <a:pt x="135001" y="783336"/>
                    <a:pt x="152654" y="749046"/>
                  </a:cubicBezTo>
                  <a:lnTo>
                    <a:pt x="186563" y="766445"/>
                  </a:lnTo>
                  <a:cubicBezTo>
                    <a:pt x="169418" y="799719"/>
                    <a:pt x="153543" y="833755"/>
                    <a:pt x="139192" y="868680"/>
                  </a:cubicBezTo>
                  <a:close/>
                  <a:moveTo>
                    <a:pt x="266192" y="630555"/>
                  </a:moveTo>
                  <a:cubicBezTo>
                    <a:pt x="287655" y="598424"/>
                    <a:pt x="310388" y="567182"/>
                    <a:pt x="334391" y="536956"/>
                  </a:cubicBezTo>
                  <a:lnTo>
                    <a:pt x="329057" y="546100"/>
                  </a:lnTo>
                  <a:cubicBezTo>
                    <a:pt x="305689" y="575437"/>
                    <a:pt x="283591" y="605790"/>
                    <a:pt x="262763" y="637159"/>
                  </a:cubicBezTo>
                  <a:close/>
                  <a:moveTo>
                    <a:pt x="401828" y="407162"/>
                  </a:moveTo>
                  <a:cubicBezTo>
                    <a:pt x="429006" y="379730"/>
                    <a:pt x="457454" y="353568"/>
                    <a:pt x="486791" y="328549"/>
                  </a:cubicBezTo>
                  <a:lnTo>
                    <a:pt x="511429" y="357505"/>
                  </a:lnTo>
                  <a:cubicBezTo>
                    <a:pt x="482854" y="381889"/>
                    <a:pt x="455295" y="407416"/>
                    <a:pt x="428752" y="433959"/>
                  </a:cubicBezTo>
                  <a:close/>
                  <a:moveTo>
                    <a:pt x="609727" y="235204"/>
                  </a:moveTo>
                  <a:cubicBezTo>
                    <a:pt x="641731" y="213614"/>
                    <a:pt x="674624" y="193421"/>
                    <a:pt x="708279" y="174498"/>
                  </a:cubicBezTo>
                  <a:lnTo>
                    <a:pt x="726821" y="207772"/>
                  </a:lnTo>
                  <a:cubicBezTo>
                    <a:pt x="693928" y="226060"/>
                    <a:pt x="662051" y="245745"/>
                    <a:pt x="630936" y="266700"/>
                  </a:cubicBezTo>
                  <a:close/>
                  <a:moveTo>
                    <a:pt x="847090" y="106934"/>
                  </a:moveTo>
                  <a:cubicBezTo>
                    <a:pt x="882523" y="92075"/>
                    <a:pt x="918718" y="78613"/>
                    <a:pt x="955675" y="66675"/>
                  </a:cubicBezTo>
                  <a:lnTo>
                    <a:pt x="967359" y="102870"/>
                  </a:lnTo>
                  <a:cubicBezTo>
                    <a:pt x="931545" y="114427"/>
                    <a:pt x="896239" y="127508"/>
                    <a:pt x="861822" y="141986"/>
                  </a:cubicBezTo>
                  <a:close/>
                  <a:moveTo>
                    <a:pt x="1105027" y="27559"/>
                  </a:moveTo>
                  <a:cubicBezTo>
                    <a:pt x="1142619" y="19939"/>
                    <a:pt x="1180719" y="13843"/>
                    <a:pt x="1219327" y="9398"/>
                  </a:cubicBezTo>
                  <a:lnTo>
                    <a:pt x="1223772" y="47244"/>
                  </a:lnTo>
                  <a:cubicBezTo>
                    <a:pt x="1186307" y="51562"/>
                    <a:pt x="1149223" y="57531"/>
                    <a:pt x="1112647" y="64897"/>
                  </a:cubicBezTo>
                  <a:close/>
                  <a:moveTo>
                    <a:pt x="1373505" y="0"/>
                  </a:moveTo>
                  <a:cubicBezTo>
                    <a:pt x="1375918" y="0"/>
                    <a:pt x="1378204" y="0"/>
                    <a:pt x="1380617" y="0"/>
                  </a:cubicBezTo>
                  <a:lnTo>
                    <a:pt x="1380617" y="19050"/>
                  </a:lnTo>
                  <a:lnTo>
                    <a:pt x="1380617" y="0"/>
                  </a:lnTo>
                  <a:lnTo>
                    <a:pt x="1380617" y="19050"/>
                  </a:lnTo>
                  <a:lnTo>
                    <a:pt x="1380617" y="0"/>
                  </a:lnTo>
                  <a:cubicBezTo>
                    <a:pt x="1417320" y="0"/>
                    <a:pt x="1453642" y="1397"/>
                    <a:pt x="1489583" y="4191"/>
                  </a:cubicBezTo>
                  <a:lnTo>
                    <a:pt x="1486662" y="42164"/>
                  </a:lnTo>
                  <a:cubicBezTo>
                    <a:pt x="1451610" y="39497"/>
                    <a:pt x="1416177" y="38100"/>
                    <a:pt x="1380490" y="38100"/>
                  </a:cubicBezTo>
                  <a:cubicBezTo>
                    <a:pt x="1378204" y="38100"/>
                    <a:pt x="1375918" y="38100"/>
                    <a:pt x="1373632" y="38100"/>
                  </a:cubicBezTo>
                  <a:close/>
                  <a:moveTo>
                    <a:pt x="1642491" y="62865"/>
                  </a:moveTo>
                  <a:cubicBezTo>
                    <a:pt x="1680718" y="70231"/>
                    <a:pt x="1718310" y="79121"/>
                    <a:pt x="1755267" y="89535"/>
                  </a:cubicBezTo>
                  <a:lnTo>
                    <a:pt x="1744980" y="126238"/>
                  </a:lnTo>
                  <a:cubicBezTo>
                    <a:pt x="1709039" y="116078"/>
                    <a:pt x="1672463" y="107442"/>
                    <a:pt x="1635379" y="100330"/>
                  </a:cubicBezTo>
                  <a:close/>
                  <a:moveTo>
                    <a:pt x="1901063" y="101600"/>
                  </a:moveTo>
                  <a:cubicBezTo>
                    <a:pt x="1937004" y="116205"/>
                    <a:pt x="1972056" y="132334"/>
                    <a:pt x="2006346" y="149860"/>
                  </a:cubicBezTo>
                  <a:lnTo>
                    <a:pt x="1989074" y="183769"/>
                  </a:lnTo>
                  <a:cubicBezTo>
                    <a:pt x="1955673" y="166751"/>
                    <a:pt x="1921510" y="151130"/>
                    <a:pt x="1886712" y="136906"/>
                  </a:cubicBezTo>
                  <a:close/>
                  <a:moveTo>
                    <a:pt x="2125345" y="262763"/>
                  </a:moveTo>
                  <a:cubicBezTo>
                    <a:pt x="2157603" y="284099"/>
                    <a:pt x="2188972" y="306705"/>
                    <a:pt x="2219198" y="330581"/>
                  </a:cubicBezTo>
                  <a:lnTo>
                    <a:pt x="2195703" y="360553"/>
                  </a:lnTo>
                  <a:cubicBezTo>
                    <a:pt x="2166239" y="337312"/>
                    <a:pt x="2135759" y="315341"/>
                    <a:pt x="2104390" y="294640"/>
                  </a:cubicBezTo>
                  <a:close/>
                  <a:moveTo>
                    <a:pt x="2314067" y="464439"/>
                  </a:moveTo>
                  <a:cubicBezTo>
                    <a:pt x="2341499" y="491490"/>
                    <a:pt x="2367915" y="519811"/>
                    <a:pt x="2393061" y="549021"/>
                  </a:cubicBezTo>
                  <a:lnTo>
                    <a:pt x="2364105" y="573786"/>
                  </a:lnTo>
                  <a:cubicBezTo>
                    <a:pt x="2339594" y="545338"/>
                    <a:pt x="2314067" y="517779"/>
                    <a:pt x="2287270" y="491490"/>
                  </a:cubicBezTo>
                  <a:close/>
                  <a:moveTo>
                    <a:pt x="2522220" y="604393"/>
                  </a:moveTo>
                  <a:cubicBezTo>
                    <a:pt x="2543937" y="636270"/>
                    <a:pt x="2564257" y="669036"/>
                    <a:pt x="2583307" y="702691"/>
                  </a:cubicBezTo>
                  <a:lnTo>
                    <a:pt x="2550160" y="721360"/>
                  </a:lnTo>
                  <a:cubicBezTo>
                    <a:pt x="2531618" y="688594"/>
                    <a:pt x="2511806" y="656717"/>
                    <a:pt x="2490724" y="625729"/>
                  </a:cubicBezTo>
                  <a:close/>
                  <a:moveTo>
                    <a:pt x="2620137" y="862584"/>
                  </a:moveTo>
                  <a:cubicBezTo>
                    <a:pt x="2635123" y="898017"/>
                    <a:pt x="2648712" y="934085"/>
                    <a:pt x="2660904" y="970915"/>
                  </a:cubicBezTo>
                  <a:lnTo>
                    <a:pt x="2624709" y="982853"/>
                  </a:lnTo>
                  <a:cubicBezTo>
                    <a:pt x="2612898" y="947039"/>
                    <a:pt x="2599690" y="911987"/>
                    <a:pt x="2585085" y="877570"/>
                  </a:cubicBezTo>
                  <a:close/>
                  <a:moveTo>
                    <a:pt x="2665730" y="1135126"/>
                  </a:moveTo>
                  <a:cubicBezTo>
                    <a:pt x="2673477" y="1172591"/>
                    <a:pt x="2679827" y="1210691"/>
                    <a:pt x="2684526" y="1249299"/>
                  </a:cubicBezTo>
                  <a:lnTo>
                    <a:pt x="2646680" y="1253871"/>
                  </a:lnTo>
                  <a:cubicBezTo>
                    <a:pt x="2642108" y="1216406"/>
                    <a:pt x="2636012" y="1179322"/>
                    <a:pt x="2628519" y="1142873"/>
                  </a:cubicBezTo>
                  <a:close/>
                  <a:moveTo>
                    <a:pt x="2657348" y="1411097"/>
                  </a:moveTo>
                  <a:cubicBezTo>
                    <a:pt x="2657348" y="1415796"/>
                    <a:pt x="2657475" y="1420495"/>
                    <a:pt x="2657475" y="1425194"/>
                  </a:cubicBezTo>
                  <a:lnTo>
                    <a:pt x="2638425" y="1425194"/>
                  </a:lnTo>
                  <a:lnTo>
                    <a:pt x="2657475" y="1425194"/>
                  </a:lnTo>
                  <a:cubicBezTo>
                    <a:pt x="2657475" y="1459484"/>
                    <a:pt x="2656205" y="1493520"/>
                    <a:pt x="2653792" y="1527175"/>
                  </a:cubicBezTo>
                  <a:lnTo>
                    <a:pt x="2615819" y="1524381"/>
                  </a:lnTo>
                  <a:cubicBezTo>
                    <a:pt x="2618232" y="1491615"/>
                    <a:pt x="2619375" y="1458468"/>
                    <a:pt x="2619375" y="1425194"/>
                  </a:cubicBezTo>
                  <a:cubicBezTo>
                    <a:pt x="2619375" y="1420622"/>
                    <a:pt x="2619375" y="1416050"/>
                    <a:pt x="2619248" y="1411478"/>
                  </a:cubicBezTo>
                  <a:close/>
                  <a:moveTo>
                    <a:pt x="2595880" y="1680591"/>
                  </a:moveTo>
                  <a:cubicBezTo>
                    <a:pt x="2588768" y="1718818"/>
                    <a:pt x="2580005" y="1756410"/>
                    <a:pt x="2569845" y="1793494"/>
                  </a:cubicBezTo>
                  <a:lnTo>
                    <a:pt x="2533142" y="1783334"/>
                  </a:lnTo>
                  <a:cubicBezTo>
                    <a:pt x="2543048" y="1747393"/>
                    <a:pt x="2551557" y="1710690"/>
                    <a:pt x="2558415" y="1673606"/>
                  </a:cubicBezTo>
                  <a:close/>
                  <a:moveTo>
                    <a:pt x="2483104" y="1932686"/>
                  </a:moveTo>
                  <a:cubicBezTo>
                    <a:pt x="2468626" y="1968627"/>
                    <a:pt x="2452751" y="2003806"/>
                    <a:pt x="2435479" y="2038223"/>
                  </a:cubicBezTo>
                  <a:lnTo>
                    <a:pt x="2401443" y="2021078"/>
                  </a:lnTo>
                  <a:cubicBezTo>
                    <a:pt x="2418207" y="1987677"/>
                    <a:pt x="2433701" y="1953387"/>
                    <a:pt x="2447671" y="1918462"/>
                  </a:cubicBezTo>
                  <a:close/>
                  <a:moveTo>
                    <a:pt x="2323211" y="2157857"/>
                  </a:moveTo>
                  <a:cubicBezTo>
                    <a:pt x="2302129" y="2190242"/>
                    <a:pt x="2279650" y="2221738"/>
                    <a:pt x="2256028" y="2252091"/>
                  </a:cubicBezTo>
                  <a:lnTo>
                    <a:pt x="2225929" y="2228723"/>
                  </a:lnTo>
                  <a:cubicBezTo>
                    <a:pt x="2248916" y="2199132"/>
                    <a:pt x="2270760" y="2168525"/>
                    <a:pt x="2291334" y="2137029"/>
                  </a:cubicBezTo>
                  <a:close/>
                  <a:moveTo>
                    <a:pt x="2122678" y="2347595"/>
                  </a:moveTo>
                  <a:cubicBezTo>
                    <a:pt x="2095754" y="2375281"/>
                    <a:pt x="2067687" y="2401697"/>
                    <a:pt x="2038477" y="2427097"/>
                  </a:cubicBezTo>
                  <a:lnTo>
                    <a:pt x="2013458" y="2398395"/>
                  </a:lnTo>
                  <a:cubicBezTo>
                    <a:pt x="2041779" y="2373757"/>
                    <a:pt x="2069084" y="2347976"/>
                    <a:pt x="2095373" y="2321052"/>
                  </a:cubicBezTo>
                  <a:close/>
                  <a:moveTo>
                    <a:pt x="1889125" y="2495042"/>
                  </a:moveTo>
                  <a:cubicBezTo>
                    <a:pt x="1857375" y="2516886"/>
                    <a:pt x="1824736" y="2537460"/>
                    <a:pt x="1791208" y="2556637"/>
                  </a:cubicBezTo>
                  <a:lnTo>
                    <a:pt x="1772285" y="2523617"/>
                  </a:lnTo>
                  <a:cubicBezTo>
                    <a:pt x="1804924" y="2504948"/>
                    <a:pt x="1836674" y="2484882"/>
                    <a:pt x="1867535" y="2463673"/>
                  </a:cubicBezTo>
                  <a:close/>
                  <a:moveTo>
                    <a:pt x="1631442" y="2594356"/>
                  </a:moveTo>
                  <a:cubicBezTo>
                    <a:pt x="1596136" y="2609596"/>
                    <a:pt x="1560068" y="2623439"/>
                    <a:pt x="1523365" y="2635631"/>
                  </a:cubicBezTo>
                  <a:lnTo>
                    <a:pt x="1511300" y="2599563"/>
                  </a:lnTo>
                  <a:cubicBezTo>
                    <a:pt x="1546987" y="2587625"/>
                    <a:pt x="1582039" y="2574163"/>
                    <a:pt x="1616456" y="2559431"/>
                  </a:cubicBezTo>
                  <a:close/>
                  <a:moveTo>
                    <a:pt x="1359408" y="2641473"/>
                  </a:moveTo>
                  <a:cubicBezTo>
                    <a:pt x="1321943" y="2649474"/>
                    <a:pt x="1283843" y="2655951"/>
                    <a:pt x="1245362" y="2660777"/>
                  </a:cubicBezTo>
                  <a:lnTo>
                    <a:pt x="1240536" y="2623058"/>
                  </a:lnTo>
                  <a:cubicBezTo>
                    <a:pt x="1278001" y="2618359"/>
                    <a:pt x="1314958" y="2612009"/>
                    <a:pt x="1351407" y="2604262"/>
                  </a:cubicBezTo>
                  <a:close/>
                  <a:moveTo>
                    <a:pt x="1083437" y="2634488"/>
                  </a:moveTo>
                  <a:cubicBezTo>
                    <a:pt x="1076325" y="2634615"/>
                    <a:pt x="1069340" y="2634615"/>
                    <a:pt x="1062228" y="2634615"/>
                  </a:cubicBezTo>
                  <a:lnTo>
                    <a:pt x="1062228" y="2743200"/>
                  </a:lnTo>
                  <a:lnTo>
                    <a:pt x="1062228" y="2762250"/>
                  </a:lnTo>
                  <a:cubicBezTo>
                    <a:pt x="1030224" y="2762250"/>
                    <a:pt x="998601" y="2761107"/>
                    <a:pt x="967105" y="2759075"/>
                  </a:cubicBezTo>
                  <a:lnTo>
                    <a:pt x="969645" y="2721102"/>
                  </a:lnTo>
                  <a:cubicBezTo>
                    <a:pt x="1000252" y="2723134"/>
                    <a:pt x="1030986" y="2724277"/>
                    <a:pt x="1062101" y="2724277"/>
                  </a:cubicBezTo>
                  <a:cubicBezTo>
                    <a:pt x="1068959" y="2724277"/>
                    <a:pt x="1075817" y="2724277"/>
                    <a:pt x="1082675" y="2724150"/>
                  </a:cubicBezTo>
                  <a:close/>
                  <a:moveTo>
                    <a:pt x="813308" y="2702052"/>
                  </a:moveTo>
                  <a:cubicBezTo>
                    <a:pt x="775081" y="2695067"/>
                    <a:pt x="737362" y="2686558"/>
                    <a:pt x="700278" y="2676525"/>
                  </a:cubicBezTo>
                  <a:lnTo>
                    <a:pt x="710184" y="2639822"/>
                  </a:lnTo>
                  <a:cubicBezTo>
                    <a:pt x="746252" y="2649601"/>
                    <a:pt x="782828" y="2657856"/>
                    <a:pt x="820039" y="2664587"/>
                  </a:cubicBezTo>
                  <a:close/>
                  <a:moveTo>
                    <a:pt x="560578" y="2590546"/>
                  </a:moveTo>
                  <a:cubicBezTo>
                    <a:pt x="524510" y="2576322"/>
                    <a:pt x="489204" y="2560574"/>
                    <a:pt x="454787" y="2543429"/>
                  </a:cubicBezTo>
                  <a:lnTo>
                    <a:pt x="471678" y="2509266"/>
                  </a:lnTo>
                  <a:cubicBezTo>
                    <a:pt x="505206" y="2525903"/>
                    <a:pt x="539496" y="2541270"/>
                    <a:pt x="574548" y="2555113"/>
                  </a:cubicBezTo>
                  <a:close/>
                  <a:moveTo>
                    <a:pt x="633095" y="2542540"/>
                  </a:moveTo>
                  <a:cubicBezTo>
                    <a:pt x="600583" y="2521585"/>
                    <a:pt x="569087" y="2499233"/>
                    <a:pt x="538480" y="2475738"/>
                  </a:cubicBezTo>
                  <a:lnTo>
                    <a:pt x="561721" y="2445639"/>
                  </a:lnTo>
                  <a:cubicBezTo>
                    <a:pt x="591439" y="2468499"/>
                    <a:pt x="622046" y="2490216"/>
                    <a:pt x="653669" y="2510663"/>
                  </a:cubicBezTo>
                  <a:close/>
                  <a:moveTo>
                    <a:pt x="442341" y="2343023"/>
                  </a:moveTo>
                  <a:cubicBezTo>
                    <a:pt x="414528" y="2316226"/>
                    <a:pt x="387985" y="2288286"/>
                    <a:pt x="362458" y="2259203"/>
                  </a:cubicBezTo>
                  <a:lnTo>
                    <a:pt x="391160" y="2234057"/>
                  </a:lnTo>
                  <a:cubicBezTo>
                    <a:pt x="415925" y="2262251"/>
                    <a:pt x="441833" y="2289556"/>
                    <a:pt x="468757" y="2315591"/>
                  </a:cubicBezTo>
                  <a:close/>
                  <a:moveTo>
                    <a:pt x="246761" y="2169414"/>
                  </a:moveTo>
                  <a:cubicBezTo>
                    <a:pt x="224790" y="2137791"/>
                    <a:pt x="204089" y="2105152"/>
                    <a:pt x="184658" y="2071751"/>
                  </a:cubicBezTo>
                  <a:lnTo>
                    <a:pt x="217678" y="2052701"/>
                  </a:lnTo>
                  <a:cubicBezTo>
                    <a:pt x="236474" y="2085213"/>
                    <a:pt x="256667" y="2116963"/>
                    <a:pt x="278003" y="2147697"/>
                  </a:cubicBezTo>
                  <a:close/>
                  <a:moveTo>
                    <a:pt x="115062" y="1933956"/>
                  </a:moveTo>
                  <a:cubicBezTo>
                    <a:pt x="99695" y="1898777"/>
                    <a:pt x="85725" y="1862709"/>
                    <a:pt x="73279" y="1826006"/>
                  </a:cubicBezTo>
                  <a:lnTo>
                    <a:pt x="109347" y="1813814"/>
                  </a:lnTo>
                  <a:cubicBezTo>
                    <a:pt x="121412" y="1849501"/>
                    <a:pt x="135001" y="1884426"/>
                    <a:pt x="149987" y="1918716"/>
                  </a:cubicBezTo>
                  <a:close/>
                  <a:moveTo>
                    <a:pt x="31750" y="1677289"/>
                  </a:moveTo>
                  <a:cubicBezTo>
                    <a:pt x="23622" y="1639824"/>
                    <a:pt x="16891" y="1601851"/>
                    <a:pt x="11811" y="1563370"/>
                  </a:cubicBezTo>
                  <a:lnTo>
                    <a:pt x="49530" y="1558417"/>
                  </a:lnTo>
                  <a:cubicBezTo>
                    <a:pt x="54483" y="1595882"/>
                    <a:pt x="60960" y="1632839"/>
                    <a:pt x="68834" y="1669161"/>
                  </a:cubicBezTo>
                  <a:close/>
                  <a:moveTo>
                    <a:pt x="254" y="1409319"/>
                  </a:moveTo>
                  <a:cubicBezTo>
                    <a:pt x="127" y="1399921"/>
                    <a:pt x="0" y="1390523"/>
                    <a:pt x="0" y="1381125"/>
                  </a:cubicBezTo>
                  <a:lnTo>
                    <a:pt x="19050" y="1381125"/>
                  </a:lnTo>
                  <a:lnTo>
                    <a:pt x="38100" y="1381125"/>
                  </a:lnTo>
                  <a:lnTo>
                    <a:pt x="19050" y="1381125"/>
                  </a:lnTo>
                  <a:lnTo>
                    <a:pt x="0" y="1381125"/>
                  </a:lnTo>
                  <a:cubicBezTo>
                    <a:pt x="0" y="1342136"/>
                    <a:pt x="1651" y="1303401"/>
                    <a:pt x="4826" y="1265174"/>
                  </a:cubicBezTo>
                  <a:lnTo>
                    <a:pt x="42799" y="1268349"/>
                  </a:lnTo>
                  <a:cubicBezTo>
                    <a:pt x="39751" y="1305560"/>
                    <a:pt x="38100" y="1343152"/>
                    <a:pt x="38100" y="1381125"/>
                  </a:cubicBezTo>
                  <a:cubicBezTo>
                    <a:pt x="38100" y="1391666"/>
                    <a:pt x="29591" y="1400175"/>
                    <a:pt x="19050" y="1400175"/>
                  </a:cubicBezTo>
                  <a:cubicBezTo>
                    <a:pt x="8509" y="1400175"/>
                    <a:pt x="0" y="1391666"/>
                    <a:pt x="0" y="1381125"/>
                  </a:cubicBezTo>
                  <a:cubicBezTo>
                    <a:pt x="0" y="1370584"/>
                    <a:pt x="8509" y="1362075"/>
                    <a:pt x="19050" y="1362075"/>
                  </a:cubicBezTo>
                  <a:cubicBezTo>
                    <a:pt x="29591" y="1362075"/>
                    <a:pt x="38100" y="1370584"/>
                    <a:pt x="38100" y="1381125"/>
                  </a:cubicBezTo>
                  <a:cubicBezTo>
                    <a:pt x="38100" y="1390269"/>
                    <a:pt x="38227" y="1399413"/>
                    <a:pt x="38354" y="1408557"/>
                  </a:cubicBezTo>
                  <a:close/>
                </a:path>
              </a:pathLst>
            </a:custGeom>
            <a:solidFill>
              <a:srgbClr val="F7F8F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11146" y="5597624"/>
            <a:ext cx="2070796" cy="2071696"/>
            <a:chOff x="0" y="0"/>
            <a:chExt cx="2761062" cy="27622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84526" cy="2762250"/>
            </a:xfrm>
            <a:custGeom>
              <a:avLst/>
              <a:gdLst/>
              <a:ahLst/>
              <a:cxnLst/>
              <a:rect l="l" t="t" r="r" b="b"/>
              <a:pathLst>
                <a:path w="2684526" h="2762250">
                  <a:moveTo>
                    <a:pt x="26162" y="1112520"/>
                  </a:moveTo>
                  <a:cubicBezTo>
                    <a:pt x="33655" y="1074420"/>
                    <a:pt x="42799" y="1036828"/>
                    <a:pt x="53340" y="999871"/>
                  </a:cubicBezTo>
                  <a:lnTo>
                    <a:pt x="89916" y="1010412"/>
                  </a:lnTo>
                  <a:cubicBezTo>
                    <a:pt x="79629" y="1046353"/>
                    <a:pt x="70739" y="1082802"/>
                    <a:pt x="63500" y="1119886"/>
                  </a:cubicBezTo>
                  <a:close/>
                  <a:moveTo>
                    <a:pt x="104013" y="854202"/>
                  </a:moveTo>
                  <a:cubicBezTo>
                    <a:pt x="118745" y="818388"/>
                    <a:pt x="135001" y="783336"/>
                    <a:pt x="152654" y="749046"/>
                  </a:cubicBezTo>
                  <a:lnTo>
                    <a:pt x="186563" y="766445"/>
                  </a:lnTo>
                  <a:cubicBezTo>
                    <a:pt x="169418" y="799719"/>
                    <a:pt x="153543" y="833755"/>
                    <a:pt x="139192" y="868680"/>
                  </a:cubicBezTo>
                  <a:close/>
                  <a:moveTo>
                    <a:pt x="266192" y="630555"/>
                  </a:moveTo>
                  <a:cubicBezTo>
                    <a:pt x="287655" y="598424"/>
                    <a:pt x="310388" y="567182"/>
                    <a:pt x="334391" y="536956"/>
                  </a:cubicBezTo>
                  <a:lnTo>
                    <a:pt x="329057" y="546100"/>
                  </a:lnTo>
                  <a:cubicBezTo>
                    <a:pt x="305689" y="575437"/>
                    <a:pt x="283591" y="605790"/>
                    <a:pt x="262763" y="637159"/>
                  </a:cubicBezTo>
                  <a:close/>
                  <a:moveTo>
                    <a:pt x="401828" y="407162"/>
                  </a:moveTo>
                  <a:cubicBezTo>
                    <a:pt x="429006" y="379730"/>
                    <a:pt x="457454" y="353568"/>
                    <a:pt x="486791" y="328549"/>
                  </a:cubicBezTo>
                  <a:lnTo>
                    <a:pt x="511429" y="357505"/>
                  </a:lnTo>
                  <a:cubicBezTo>
                    <a:pt x="482854" y="381889"/>
                    <a:pt x="455295" y="407416"/>
                    <a:pt x="428752" y="433959"/>
                  </a:cubicBezTo>
                  <a:close/>
                  <a:moveTo>
                    <a:pt x="609727" y="235204"/>
                  </a:moveTo>
                  <a:cubicBezTo>
                    <a:pt x="641731" y="213614"/>
                    <a:pt x="674624" y="193421"/>
                    <a:pt x="708279" y="174498"/>
                  </a:cubicBezTo>
                  <a:lnTo>
                    <a:pt x="726821" y="207772"/>
                  </a:lnTo>
                  <a:cubicBezTo>
                    <a:pt x="693928" y="226060"/>
                    <a:pt x="662051" y="245745"/>
                    <a:pt x="630936" y="266700"/>
                  </a:cubicBezTo>
                  <a:close/>
                  <a:moveTo>
                    <a:pt x="847090" y="106934"/>
                  </a:moveTo>
                  <a:cubicBezTo>
                    <a:pt x="882523" y="92075"/>
                    <a:pt x="918718" y="78613"/>
                    <a:pt x="955675" y="66675"/>
                  </a:cubicBezTo>
                  <a:lnTo>
                    <a:pt x="967359" y="102870"/>
                  </a:lnTo>
                  <a:cubicBezTo>
                    <a:pt x="931545" y="114427"/>
                    <a:pt x="896239" y="127508"/>
                    <a:pt x="861822" y="141986"/>
                  </a:cubicBezTo>
                  <a:close/>
                  <a:moveTo>
                    <a:pt x="1105027" y="27559"/>
                  </a:moveTo>
                  <a:cubicBezTo>
                    <a:pt x="1142619" y="19939"/>
                    <a:pt x="1180719" y="13843"/>
                    <a:pt x="1219327" y="9398"/>
                  </a:cubicBezTo>
                  <a:lnTo>
                    <a:pt x="1223772" y="47244"/>
                  </a:lnTo>
                  <a:cubicBezTo>
                    <a:pt x="1186307" y="51562"/>
                    <a:pt x="1149223" y="57531"/>
                    <a:pt x="1112647" y="64897"/>
                  </a:cubicBezTo>
                  <a:close/>
                  <a:moveTo>
                    <a:pt x="1373505" y="0"/>
                  </a:moveTo>
                  <a:cubicBezTo>
                    <a:pt x="1375918" y="0"/>
                    <a:pt x="1378204" y="0"/>
                    <a:pt x="1380617" y="0"/>
                  </a:cubicBezTo>
                  <a:lnTo>
                    <a:pt x="1380617" y="19050"/>
                  </a:lnTo>
                  <a:lnTo>
                    <a:pt x="1380617" y="0"/>
                  </a:lnTo>
                  <a:lnTo>
                    <a:pt x="1380617" y="19050"/>
                  </a:lnTo>
                  <a:lnTo>
                    <a:pt x="1380617" y="0"/>
                  </a:lnTo>
                  <a:cubicBezTo>
                    <a:pt x="1417320" y="0"/>
                    <a:pt x="1453642" y="1397"/>
                    <a:pt x="1489583" y="4191"/>
                  </a:cubicBezTo>
                  <a:lnTo>
                    <a:pt x="1486662" y="42164"/>
                  </a:lnTo>
                  <a:cubicBezTo>
                    <a:pt x="1451610" y="39497"/>
                    <a:pt x="1416177" y="38100"/>
                    <a:pt x="1380490" y="38100"/>
                  </a:cubicBezTo>
                  <a:cubicBezTo>
                    <a:pt x="1378204" y="38100"/>
                    <a:pt x="1375918" y="38100"/>
                    <a:pt x="1373632" y="38100"/>
                  </a:cubicBezTo>
                  <a:close/>
                  <a:moveTo>
                    <a:pt x="1642491" y="62865"/>
                  </a:moveTo>
                  <a:cubicBezTo>
                    <a:pt x="1680718" y="70231"/>
                    <a:pt x="1718310" y="79121"/>
                    <a:pt x="1755267" y="89535"/>
                  </a:cubicBezTo>
                  <a:lnTo>
                    <a:pt x="1744980" y="126238"/>
                  </a:lnTo>
                  <a:cubicBezTo>
                    <a:pt x="1709039" y="116078"/>
                    <a:pt x="1672463" y="107442"/>
                    <a:pt x="1635379" y="100330"/>
                  </a:cubicBezTo>
                  <a:close/>
                  <a:moveTo>
                    <a:pt x="1901063" y="101600"/>
                  </a:moveTo>
                  <a:cubicBezTo>
                    <a:pt x="1937004" y="116205"/>
                    <a:pt x="1972056" y="132334"/>
                    <a:pt x="2006346" y="149860"/>
                  </a:cubicBezTo>
                  <a:lnTo>
                    <a:pt x="1989074" y="183769"/>
                  </a:lnTo>
                  <a:cubicBezTo>
                    <a:pt x="1955673" y="166751"/>
                    <a:pt x="1921510" y="151130"/>
                    <a:pt x="1886712" y="136906"/>
                  </a:cubicBezTo>
                  <a:close/>
                  <a:moveTo>
                    <a:pt x="2125345" y="262763"/>
                  </a:moveTo>
                  <a:cubicBezTo>
                    <a:pt x="2157603" y="284099"/>
                    <a:pt x="2188972" y="306705"/>
                    <a:pt x="2219198" y="330581"/>
                  </a:cubicBezTo>
                  <a:lnTo>
                    <a:pt x="2195703" y="360553"/>
                  </a:lnTo>
                  <a:cubicBezTo>
                    <a:pt x="2166239" y="337312"/>
                    <a:pt x="2135759" y="315341"/>
                    <a:pt x="2104390" y="294640"/>
                  </a:cubicBezTo>
                  <a:close/>
                  <a:moveTo>
                    <a:pt x="2314067" y="464439"/>
                  </a:moveTo>
                  <a:cubicBezTo>
                    <a:pt x="2341499" y="491490"/>
                    <a:pt x="2367915" y="519811"/>
                    <a:pt x="2393061" y="549021"/>
                  </a:cubicBezTo>
                  <a:lnTo>
                    <a:pt x="2364105" y="573786"/>
                  </a:lnTo>
                  <a:cubicBezTo>
                    <a:pt x="2339594" y="545338"/>
                    <a:pt x="2314067" y="517779"/>
                    <a:pt x="2287270" y="491490"/>
                  </a:cubicBezTo>
                  <a:close/>
                  <a:moveTo>
                    <a:pt x="2522220" y="604393"/>
                  </a:moveTo>
                  <a:cubicBezTo>
                    <a:pt x="2543937" y="636270"/>
                    <a:pt x="2564257" y="669036"/>
                    <a:pt x="2583307" y="702691"/>
                  </a:cubicBezTo>
                  <a:lnTo>
                    <a:pt x="2550160" y="721360"/>
                  </a:lnTo>
                  <a:cubicBezTo>
                    <a:pt x="2531618" y="688594"/>
                    <a:pt x="2511806" y="656717"/>
                    <a:pt x="2490724" y="625729"/>
                  </a:cubicBezTo>
                  <a:close/>
                  <a:moveTo>
                    <a:pt x="2620137" y="862584"/>
                  </a:moveTo>
                  <a:cubicBezTo>
                    <a:pt x="2635123" y="898017"/>
                    <a:pt x="2648712" y="934085"/>
                    <a:pt x="2660904" y="970915"/>
                  </a:cubicBezTo>
                  <a:lnTo>
                    <a:pt x="2624709" y="982853"/>
                  </a:lnTo>
                  <a:cubicBezTo>
                    <a:pt x="2612898" y="947039"/>
                    <a:pt x="2599690" y="911987"/>
                    <a:pt x="2585085" y="877570"/>
                  </a:cubicBezTo>
                  <a:close/>
                  <a:moveTo>
                    <a:pt x="2665730" y="1135126"/>
                  </a:moveTo>
                  <a:cubicBezTo>
                    <a:pt x="2673477" y="1172591"/>
                    <a:pt x="2679827" y="1210691"/>
                    <a:pt x="2684526" y="1249299"/>
                  </a:cubicBezTo>
                  <a:lnTo>
                    <a:pt x="2646680" y="1253871"/>
                  </a:lnTo>
                  <a:cubicBezTo>
                    <a:pt x="2642108" y="1216406"/>
                    <a:pt x="2636012" y="1179322"/>
                    <a:pt x="2628519" y="1142873"/>
                  </a:cubicBezTo>
                  <a:close/>
                  <a:moveTo>
                    <a:pt x="2657348" y="1411097"/>
                  </a:moveTo>
                  <a:cubicBezTo>
                    <a:pt x="2657348" y="1415796"/>
                    <a:pt x="2657475" y="1420495"/>
                    <a:pt x="2657475" y="1425194"/>
                  </a:cubicBezTo>
                  <a:lnTo>
                    <a:pt x="2638425" y="1425194"/>
                  </a:lnTo>
                  <a:lnTo>
                    <a:pt x="2657475" y="1425194"/>
                  </a:lnTo>
                  <a:cubicBezTo>
                    <a:pt x="2657475" y="1459484"/>
                    <a:pt x="2656205" y="1493520"/>
                    <a:pt x="2653792" y="1527175"/>
                  </a:cubicBezTo>
                  <a:lnTo>
                    <a:pt x="2615819" y="1524381"/>
                  </a:lnTo>
                  <a:cubicBezTo>
                    <a:pt x="2618232" y="1491615"/>
                    <a:pt x="2619375" y="1458468"/>
                    <a:pt x="2619375" y="1425194"/>
                  </a:cubicBezTo>
                  <a:cubicBezTo>
                    <a:pt x="2619375" y="1420622"/>
                    <a:pt x="2619375" y="1416050"/>
                    <a:pt x="2619248" y="1411478"/>
                  </a:cubicBezTo>
                  <a:close/>
                  <a:moveTo>
                    <a:pt x="2595880" y="1680591"/>
                  </a:moveTo>
                  <a:cubicBezTo>
                    <a:pt x="2588768" y="1718818"/>
                    <a:pt x="2580005" y="1756410"/>
                    <a:pt x="2569845" y="1793494"/>
                  </a:cubicBezTo>
                  <a:lnTo>
                    <a:pt x="2533142" y="1783334"/>
                  </a:lnTo>
                  <a:cubicBezTo>
                    <a:pt x="2543048" y="1747393"/>
                    <a:pt x="2551557" y="1710690"/>
                    <a:pt x="2558415" y="1673606"/>
                  </a:cubicBezTo>
                  <a:close/>
                  <a:moveTo>
                    <a:pt x="2483104" y="1932686"/>
                  </a:moveTo>
                  <a:cubicBezTo>
                    <a:pt x="2468626" y="1968627"/>
                    <a:pt x="2452751" y="2003806"/>
                    <a:pt x="2435479" y="2038223"/>
                  </a:cubicBezTo>
                  <a:lnTo>
                    <a:pt x="2401443" y="2021078"/>
                  </a:lnTo>
                  <a:cubicBezTo>
                    <a:pt x="2418207" y="1987677"/>
                    <a:pt x="2433701" y="1953387"/>
                    <a:pt x="2447671" y="1918462"/>
                  </a:cubicBezTo>
                  <a:close/>
                  <a:moveTo>
                    <a:pt x="2323211" y="2157857"/>
                  </a:moveTo>
                  <a:cubicBezTo>
                    <a:pt x="2302129" y="2190242"/>
                    <a:pt x="2279650" y="2221738"/>
                    <a:pt x="2256028" y="2252091"/>
                  </a:cubicBezTo>
                  <a:lnTo>
                    <a:pt x="2225929" y="2228723"/>
                  </a:lnTo>
                  <a:cubicBezTo>
                    <a:pt x="2248916" y="2199132"/>
                    <a:pt x="2270760" y="2168525"/>
                    <a:pt x="2291334" y="2137029"/>
                  </a:cubicBezTo>
                  <a:close/>
                  <a:moveTo>
                    <a:pt x="2122678" y="2347595"/>
                  </a:moveTo>
                  <a:cubicBezTo>
                    <a:pt x="2095754" y="2375281"/>
                    <a:pt x="2067687" y="2401697"/>
                    <a:pt x="2038477" y="2427097"/>
                  </a:cubicBezTo>
                  <a:lnTo>
                    <a:pt x="2013458" y="2398395"/>
                  </a:lnTo>
                  <a:cubicBezTo>
                    <a:pt x="2041779" y="2373757"/>
                    <a:pt x="2069084" y="2347976"/>
                    <a:pt x="2095373" y="2321052"/>
                  </a:cubicBezTo>
                  <a:close/>
                  <a:moveTo>
                    <a:pt x="1889125" y="2495042"/>
                  </a:moveTo>
                  <a:cubicBezTo>
                    <a:pt x="1857375" y="2516886"/>
                    <a:pt x="1824736" y="2537460"/>
                    <a:pt x="1791208" y="2556637"/>
                  </a:cubicBezTo>
                  <a:lnTo>
                    <a:pt x="1772285" y="2523617"/>
                  </a:lnTo>
                  <a:cubicBezTo>
                    <a:pt x="1804924" y="2504948"/>
                    <a:pt x="1836674" y="2484882"/>
                    <a:pt x="1867535" y="2463673"/>
                  </a:cubicBezTo>
                  <a:close/>
                  <a:moveTo>
                    <a:pt x="1631442" y="2594356"/>
                  </a:moveTo>
                  <a:cubicBezTo>
                    <a:pt x="1596136" y="2609596"/>
                    <a:pt x="1560068" y="2623439"/>
                    <a:pt x="1523365" y="2635631"/>
                  </a:cubicBezTo>
                  <a:lnTo>
                    <a:pt x="1511300" y="2599563"/>
                  </a:lnTo>
                  <a:cubicBezTo>
                    <a:pt x="1546987" y="2587625"/>
                    <a:pt x="1582039" y="2574163"/>
                    <a:pt x="1616456" y="2559431"/>
                  </a:cubicBezTo>
                  <a:close/>
                  <a:moveTo>
                    <a:pt x="1359408" y="2641473"/>
                  </a:moveTo>
                  <a:cubicBezTo>
                    <a:pt x="1321943" y="2649474"/>
                    <a:pt x="1283843" y="2655951"/>
                    <a:pt x="1245362" y="2660777"/>
                  </a:cubicBezTo>
                  <a:lnTo>
                    <a:pt x="1240536" y="2623058"/>
                  </a:lnTo>
                  <a:cubicBezTo>
                    <a:pt x="1278001" y="2618359"/>
                    <a:pt x="1314958" y="2612009"/>
                    <a:pt x="1351407" y="2604262"/>
                  </a:cubicBezTo>
                  <a:close/>
                  <a:moveTo>
                    <a:pt x="1083437" y="2634488"/>
                  </a:moveTo>
                  <a:cubicBezTo>
                    <a:pt x="1076325" y="2634615"/>
                    <a:pt x="1069340" y="2634615"/>
                    <a:pt x="1062228" y="2634615"/>
                  </a:cubicBezTo>
                  <a:lnTo>
                    <a:pt x="1062228" y="2743200"/>
                  </a:lnTo>
                  <a:lnTo>
                    <a:pt x="1062228" y="2762250"/>
                  </a:lnTo>
                  <a:cubicBezTo>
                    <a:pt x="1030224" y="2762250"/>
                    <a:pt x="998601" y="2761107"/>
                    <a:pt x="967105" y="2759075"/>
                  </a:cubicBezTo>
                  <a:lnTo>
                    <a:pt x="969645" y="2721102"/>
                  </a:lnTo>
                  <a:cubicBezTo>
                    <a:pt x="1000252" y="2723134"/>
                    <a:pt x="1030986" y="2724277"/>
                    <a:pt x="1062101" y="2724277"/>
                  </a:cubicBezTo>
                  <a:cubicBezTo>
                    <a:pt x="1068959" y="2724277"/>
                    <a:pt x="1075817" y="2724277"/>
                    <a:pt x="1082675" y="2724150"/>
                  </a:cubicBezTo>
                  <a:close/>
                  <a:moveTo>
                    <a:pt x="813308" y="2702052"/>
                  </a:moveTo>
                  <a:cubicBezTo>
                    <a:pt x="775081" y="2695067"/>
                    <a:pt x="737362" y="2686558"/>
                    <a:pt x="700278" y="2676525"/>
                  </a:cubicBezTo>
                  <a:lnTo>
                    <a:pt x="710184" y="2639822"/>
                  </a:lnTo>
                  <a:cubicBezTo>
                    <a:pt x="746252" y="2649601"/>
                    <a:pt x="782828" y="2657856"/>
                    <a:pt x="820039" y="2664587"/>
                  </a:cubicBezTo>
                  <a:close/>
                  <a:moveTo>
                    <a:pt x="560578" y="2590546"/>
                  </a:moveTo>
                  <a:cubicBezTo>
                    <a:pt x="524510" y="2576322"/>
                    <a:pt x="489204" y="2560574"/>
                    <a:pt x="454787" y="2543429"/>
                  </a:cubicBezTo>
                  <a:lnTo>
                    <a:pt x="471678" y="2509266"/>
                  </a:lnTo>
                  <a:cubicBezTo>
                    <a:pt x="505206" y="2525903"/>
                    <a:pt x="539496" y="2541270"/>
                    <a:pt x="574548" y="2555113"/>
                  </a:cubicBezTo>
                  <a:close/>
                  <a:moveTo>
                    <a:pt x="633095" y="2542540"/>
                  </a:moveTo>
                  <a:cubicBezTo>
                    <a:pt x="600583" y="2521585"/>
                    <a:pt x="569087" y="2499233"/>
                    <a:pt x="538480" y="2475738"/>
                  </a:cubicBezTo>
                  <a:lnTo>
                    <a:pt x="561721" y="2445639"/>
                  </a:lnTo>
                  <a:cubicBezTo>
                    <a:pt x="591439" y="2468499"/>
                    <a:pt x="622046" y="2490216"/>
                    <a:pt x="653669" y="2510663"/>
                  </a:cubicBezTo>
                  <a:close/>
                  <a:moveTo>
                    <a:pt x="442341" y="2343023"/>
                  </a:moveTo>
                  <a:cubicBezTo>
                    <a:pt x="414528" y="2316226"/>
                    <a:pt x="387985" y="2288286"/>
                    <a:pt x="362458" y="2259203"/>
                  </a:cubicBezTo>
                  <a:lnTo>
                    <a:pt x="391160" y="2234057"/>
                  </a:lnTo>
                  <a:cubicBezTo>
                    <a:pt x="415925" y="2262251"/>
                    <a:pt x="441833" y="2289556"/>
                    <a:pt x="468757" y="2315591"/>
                  </a:cubicBezTo>
                  <a:close/>
                  <a:moveTo>
                    <a:pt x="246761" y="2169414"/>
                  </a:moveTo>
                  <a:cubicBezTo>
                    <a:pt x="224790" y="2137791"/>
                    <a:pt x="204089" y="2105152"/>
                    <a:pt x="184658" y="2071751"/>
                  </a:cubicBezTo>
                  <a:lnTo>
                    <a:pt x="217678" y="2052701"/>
                  </a:lnTo>
                  <a:cubicBezTo>
                    <a:pt x="236474" y="2085213"/>
                    <a:pt x="256667" y="2116963"/>
                    <a:pt x="278003" y="2147697"/>
                  </a:cubicBezTo>
                  <a:close/>
                  <a:moveTo>
                    <a:pt x="115062" y="1933956"/>
                  </a:moveTo>
                  <a:cubicBezTo>
                    <a:pt x="99695" y="1898777"/>
                    <a:pt x="85725" y="1862709"/>
                    <a:pt x="73279" y="1826006"/>
                  </a:cubicBezTo>
                  <a:lnTo>
                    <a:pt x="109347" y="1813814"/>
                  </a:lnTo>
                  <a:cubicBezTo>
                    <a:pt x="121412" y="1849501"/>
                    <a:pt x="135001" y="1884426"/>
                    <a:pt x="149987" y="1918716"/>
                  </a:cubicBezTo>
                  <a:close/>
                  <a:moveTo>
                    <a:pt x="31750" y="1677289"/>
                  </a:moveTo>
                  <a:cubicBezTo>
                    <a:pt x="23622" y="1639824"/>
                    <a:pt x="16891" y="1601851"/>
                    <a:pt x="11811" y="1563370"/>
                  </a:cubicBezTo>
                  <a:lnTo>
                    <a:pt x="49530" y="1558417"/>
                  </a:lnTo>
                  <a:cubicBezTo>
                    <a:pt x="54483" y="1595882"/>
                    <a:pt x="60960" y="1632839"/>
                    <a:pt x="68834" y="1669161"/>
                  </a:cubicBezTo>
                  <a:close/>
                  <a:moveTo>
                    <a:pt x="254" y="1409319"/>
                  </a:moveTo>
                  <a:cubicBezTo>
                    <a:pt x="127" y="1399921"/>
                    <a:pt x="0" y="1390523"/>
                    <a:pt x="0" y="1381125"/>
                  </a:cubicBezTo>
                  <a:lnTo>
                    <a:pt x="19050" y="1381125"/>
                  </a:lnTo>
                  <a:lnTo>
                    <a:pt x="38100" y="1381125"/>
                  </a:lnTo>
                  <a:lnTo>
                    <a:pt x="19050" y="1381125"/>
                  </a:lnTo>
                  <a:lnTo>
                    <a:pt x="0" y="1381125"/>
                  </a:lnTo>
                  <a:cubicBezTo>
                    <a:pt x="0" y="1342136"/>
                    <a:pt x="1651" y="1303401"/>
                    <a:pt x="4826" y="1265174"/>
                  </a:cubicBezTo>
                  <a:lnTo>
                    <a:pt x="42799" y="1268349"/>
                  </a:lnTo>
                  <a:cubicBezTo>
                    <a:pt x="39751" y="1305560"/>
                    <a:pt x="38100" y="1343152"/>
                    <a:pt x="38100" y="1381125"/>
                  </a:cubicBezTo>
                  <a:cubicBezTo>
                    <a:pt x="38100" y="1391666"/>
                    <a:pt x="29591" y="1400175"/>
                    <a:pt x="19050" y="1400175"/>
                  </a:cubicBezTo>
                  <a:cubicBezTo>
                    <a:pt x="8509" y="1400175"/>
                    <a:pt x="0" y="1391666"/>
                    <a:pt x="0" y="1381125"/>
                  </a:cubicBezTo>
                  <a:cubicBezTo>
                    <a:pt x="0" y="1370584"/>
                    <a:pt x="8509" y="1362075"/>
                    <a:pt x="19050" y="1362075"/>
                  </a:cubicBezTo>
                  <a:cubicBezTo>
                    <a:pt x="29591" y="1362075"/>
                    <a:pt x="38100" y="1370584"/>
                    <a:pt x="38100" y="1381125"/>
                  </a:cubicBezTo>
                  <a:cubicBezTo>
                    <a:pt x="38100" y="1390269"/>
                    <a:pt x="38227" y="1399413"/>
                    <a:pt x="38354" y="1408557"/>
                  </a:cubicBezTo>
                  <a:close/>
                </a:path>
              </a:pathLst>
            </a:custGeom>
            <a:solidFill>
              <a:srgbClr val="F7F8F8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927031" y="5947313"/>
            <a:ext cx="163865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 dirty="0">
                <a:solidFill>
                  <a:srgbClr val="686867"/>
                </a:solidFill>
                <a:latin typeface="Roboto Bold"/>
              </a:rPr>
              <a:t>0.64%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79990" y="6644253"/>
            <a:ext cx="193250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8"/>
              </a:lnSpc>
            </a:pPr>
            <a:r>
              <a:rPr lang="en-US" sz="1998">
                <a:solidFill>
                  <a:srgbClr val="FFFFFF"/>
                </a:solidFill>
                <a:latin typeface="Roboto"/>
              </a:rPr>
              <a:t>CTR médio</a:t>
            </a:r>
          </a:p>
          <a:p>
            <a:pPr algn="ctr">
              <a:lnSpc>
                <a:spcPts val="2398"/>
              </a:lnSpc>
            </a:pPr>
            <a:r>
              <a:rPr lang="en-US" sz="1998">
                <a:solidFill>
                  <a:srgbClr val="FFFFFF"/>
                </a:solidFill>
                <a:latin typeface="Roboto"/>
              </a:rPr>
              <a:t>Display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27216" y="3774120"/>
            <a:ext cx="163865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 dirty="0">
                <a:solidFill>
                  <a:srgbClr val="686867"/>
                </a:solidFill>
                <a:latin typeface="Roboto Bold"/>
              </a:rPr>
              <a:t>+90%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79990" y="4237138"/>
            <a:ext cx="193250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8"/>
              </a:lnSpc>
            </a:pPr>
            <a:r>
              <a:rPr lang="en-US" sz="1998">
                <a:solidFill>
                  <a:srgbClr val="FFFFFF"/>
                </a:solidFill>
                <a:latin typeface="Roboto"/>
              </a:rPr>
              <a:t>Viewability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26654" y="8342738"/>
            <a:ext cx="163925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>
                <a:solidFill>
                  <a:srgbClr val="686867"/>
                </a:solidFill>
                <a:latin typeface="Roboto Bold"/>
              </a:rPr>
              <a:t>1.03%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53156" y="9066557"/>
            <a:ext cx="1786779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8"/>
              </a:lnSpc>
            </a:pPr>
            <a:r>
              <a:rPr lang="en-US" sz="1998">
                <a:solidFill>
                  <a:srgbClr val="FFFFFF"/>
                </a:solidFill>
                <a:latin typeface="Roboto"/>
              </a:rPr>
              <a:t>CTR </a:t>
            </a:r>
          </a:p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FFFFFF"/>
                </a:solidFill>
                <a:latin typeface="Roboto"/>
              </a:rPr>
              <a:t>CTR médio</a:t>
            </a:r>
          </a:p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FFFFFF"/>
                </a:solidFill>
                <a:latin typeface="Roboto"/>
              </a:rPr>
              <a:t>Remarketing</a:t>
            </a:r>
          </a:p>
          <a:p>
            <a:pPr algn="ctr">
              <a:lnSpc>
                <a:spcPts val="1679"/>
              </a:lnSpc>
            </a:pPr>
            <a:endParaRPr lang="en-US" sz="1399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9072488" y="3940761"/>
            <a:ext cx="2713017" cy="2713017"/>
          </a:xfrm>
          <a:prstGeom prst="rect">
            <a:avLst/>
          </a:prstGeom>
        </p:spPr>
      </p:pic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t="-6247" b="6247"/>
          <a:stretch>
            <a:fillRect/>
          </a:stretch>
        </p:blipFill>
        <p:spPr>
          <a:xfrm>
            <a:off x="6359470" y="3739018"/>
            <a:ext cx="2713017" cy="2713017"/>
          </a:xfrm>
          <a:prstGeom prst="rect">
            <a:avLst/>
          </a:prstGeom>
        </p:spPr>
      </p:pic>
      <p:pic>
        <p:nvPicPr>
          <p:cNvPr id="29" name="Picture 2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6359454" y="6620475"/>
            <a:ext cx="2713017" cy="2713017"/>
          </a:xfrm>
          <a:prstGeom prst="rect">
            <a:avLst/>
          </a:prstGeom>
        </p:spPr>
      </p:pic>
      <p:pic>
        <p:nvPicPr>
          <p:cNvPr id="30" name="Picture 30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9215529" y="6620474"/>
            <a:ext cx="2713017" cy="2713017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3416884" y="5133627"/>
            <a:ext cx="3915770" cy="56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6"/>
              </a:lnSpc>
            </a:pPr>
            <a:r>
              <a:rPr lang="en-US" sz="2298" dirty="0" err="1">
                <a:solidFill>
                  <a:srgbClr val="888888"/>
                </a:solidFill>
                <a:latin typeface="Roboto Bold"/>
              </a:rPr>
              <a:t>Formatos</a:t>
            </a:r>
            <a:r>
              <a:rPr lang="en-US" sz="2298" dirty="0">
                <a:solidFill>
                  <a:srgbClr val="888888"/>
                </a:solidFill>
                <a:latin typeface="Roboto Bold"/>
              </a:rPr>
              <a:t> com </a:t>
            </a:r>
            <a:r>
              <a:rPr lang="en-US" sz="2298" dirty="0" err="1">
                <a:solidFill>
                  <a:srgbClr val="888888"/>
                </a:solidFill>
                <a:latin typeface="Roboto Bold"/>
              </a:rPr>
              <a:t>melhor</a:t>
            </a:r>
            <a:endParaRPr lang="en-US" sz="2298" dirty="0">
              <a:solidFill>
                <a:srgbClr val="888888"/>
              </a:solidFill>
              <a:latin typeface="Roboto Bold"/>
            </a:endParaRPr>
          </a:p>
          <a:p>
            <a:pPr algn="ctr">
              <a:lnSpc>
                <a:spcPts val="2206"/>
              </a:lnSpc>
            </a:pPr>
            <a:r>
              <a:rPr lang="en-US" sz="2298" dirty="0">
                <a:solidFill>
                  <a:srgbClr val="888888"/>
                </a:solidFill>
                <a:latin typeface="Roboto Bold"/>
              </a:rPr>
              <a:t> performance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193483" y="6031039"/>
            <a:ext cx="2362579" cy="115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3473" lvl="1" indent="-426737" algn="l">
              <a:lnSpc>
                <a:spcPts val="2998"/>
              </a:lnSpc>
              <a:buFont typeface="Arial"/>
              <a:buChar char="•"/>
            </a:pPr>
            <a:r>
              <a:rPr lang="en-US" sz="2498">
                <a:solidFill>
                  <a:srgbClr val="888888"/>
                </a:solidFill>
                <a:latin typeface="Roboto"/>
              </a:rPr>
              <a:t>300x250</a:t>
            </a:r>
          </a:p>
          <a:p>
            <a:pPr marL="853473" lvl="1" indent="-426737" algn="l">
              <a:lnSpc>
                <a:spcPts val="2998"/>
              </a:lnSpc>
              <a:buFont typeface="Arial"/>
              <a:buChar char="•"/>
            </a:pPr>
            <a:r>
              <a:rPr lang="en-US" sz="2498">
                <a:solidFill>
                  <a:srgbClr val="888888"/>
                </a:solidFill>
                <a:latin typeface="Roboto"/>
              </a:rPr>
              <a:t>320x100</a:t>
            </a:r>
          </a:p>
          <a:p>
            <a:pPr marL="853473" lvl="1" indent="-426737" algn="l">
              <a:lnSpc>
                <a:spcPts val="2998"/>
              </a:lnSpc>
              <a:buFont typeface="Arial"/>
              <a:buChar char="•"/>
            </a:pPr>
            <a:r>
              <a:rPr lang="en-US" sz="2498">
                <a:solidFill>
                  <a:srgbClr val="888888"/>
                </a:solidFill>
                <a:latin typeface="Roboto"/>
              </a:rPr>
              <a:t>728x90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78820" y="3968179"/>
            <a:ext cx="3181153" cy="34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2698">
                <a:solidFill>
                  <a:srgbClr val="686867"/>
                </a:solidFill>
                <a:latin typeface="SundryNarrow-Medium"/>
              </a:rPr>
              <a:t>Banner Fixo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391459" y="3963490"/>
            <a:ext cx="3181153" cy="34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2698">
                <a:solidFill>
                  <a:srgbClr val="686867"/>
                </a:solidFill>
                <a:latin typeface="SundryNarrow-Medium"/>
              </a:rPr>
              <a:t>Super Banner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78820" y="6710928"/>
            <a:ext cx="3181153" cy="34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2698">
                <a:solidFill>
                  <a:srgbClr val="686867"/>
                </a:solidFill>
                <a:latin typeface="SundryNarrow-Medium"/>
              </a:rPr>
              <a:t>Billboard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215529" y="6710928"/>
            <a:ext cx="3181153" cy="34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2698">
                <a:solidFill>
                  <a:srgbClr val="686867"/>
                </a:solidFill>
                <a:latin typeface="SundryNarrow-Medium"/>
              </a:rPr>
              <a:t>Retângulo Médio</a:t>
            </a:r>
          </a:p>
        </p:txBody>
      </p:sp>
      <p:sp>
        <p:nvSpPr>
          <p:cNvPr id="37" name="Freeform 37"/>
          <p:cNvSpPr/>
          <p:nvPr/>
        </p:nvSpPr>
        <p:spPr>
          <a:xfrm rot="6845618">
            <a:off x="-4968849" y="-7177939"/>
            <a:ext cx="9937698" cy="9883492"/>
          </a:xfrm>
          <a:custGeom>
            <a:avLst/>
            <a:gdLst/>
            <a:ahLst/>
            <a:cxnLst/>
            <a:rect l="l" t="t" r="r" b="b"/>
            <a:pathLst>
              <a:path w="9937698" h="9883492">
                <a:moveTo>
                  <a:pt x="0" y="0"/>
                </a:moveTo>
                <a:lnTo>
                  <a:pt x="9937698" y="0"/>
                </a:lnTo>
                <a:lnTo>
                  <a:pt x="9937698" y="9883492"/>
                </a:lnTo>
                <a:lnTo>
                  <a:pt x="0" y="98834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5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498</Words>
  <Application>Microsoft Macintosh PowerPoint</Application>
  <PresentationFormat>Personalizar</PresentationFormat>
  <Paragraphs>69</Paragraphs>
  <Slides>12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2" baseType="lpstr">
      <vt:lpstr>Roboto Bold</vt:lpstr>
      <vt:lpstr>Open Sans Light</vt:lpstr>
      <vt:lpstr>Arial</vt:lpstr>
      <vt:lpstr>Roboto</vt:lpstr>
      <vt:lpstr>HK Grotesk Light</vt:lpstr>
      <vt:lpstr>SundryNarrow-Medium</vt:lpstr>
      <vt:lpstr>Calibri</vt:lpstr>
      <vt:lpstr>Sundry-Regular</vt:lpstr>
      <vt:lpstr>Sundry W05 Super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MediaKit Diário Carioca</dc:title>
  <cp:lastModifiedBy>CAMILA DE MENEZES FEITAL DA COSTA</cp:lastModifiedBy>
  <cp:revision>2</cp:revision>
  <dcterms:created xsi:type="dcterms:W3CDTF">2006-08-16T00:00:00Z</dcterms:created>
  <dcterms:modified xsi:type="dcterms:W3CDTF">2024-05-24T20:28:27Z</dcterms:modified>
  <dc:identifier>DAGBdCn0VPw</dc:identifier>
</cp:coreProperties>
</file>